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10"/>
  </p:notesMasterIdLst>
  <p:handoutMasterIdLst>
    <p:handoutMasterId r:id="rId11"/>
  </p:handoutMasterIdLst>
  <p:sldIdLst>
    <p:sldId id="481" r:id="rId2"/>
    <p:sldId id="497" r:id="rId3"/>
    <p:sldId id="496" r:id="rId4"/>
    <p:sldId id="495" r:id="rId5"/>
    <p:sldId id="494" r:id="rId6"/>
    <p:sldId id="493" r:id="rId7"/>
    <p:sldId id="491" r:id="rId8"/>
    <p:sldId id="498" r:id="rId9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F6600"/>
    <a:srgbClr val="660033"/>
    <a:srgbClr val="FF9999"/>
    <a:srgbClr val="00FF00"/>
    <a:srgbClr val="CCCC00"/>
    <a:srgbClr val="6600CC"/>
    <a:srgbClr val="FF9966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4" autoAdjust="0"/>
    <p:restoredTop sz="94246" autoAdjust="0"/>
  </p:normalViewPr>
  <p:slideViewPr>
    <p:cSldViewPr>
      <p:cViewPr varScale="1">
        <p:scale>
          <a:sx n="89" d="100"/>
          <a:sy n="89" d="100"/>
        </p:scale>
        <p:origin x="1421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44824"/>
            <a:ext cx="8856984" cy="403244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 робочих програм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до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(магістерського) рівня 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380313" y="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Кібербезпека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159" y="674399"/>
            <a:ext cx="7227028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радіотехніки та інформаційної безпеки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103544"/>
            <a:ext cx="5790296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- 9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568" y="3573014"/>
            <a:ext cx="3979168" cy="223224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«Студенту»,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259632" y="2208017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966442" y="1950258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788024" y="3573015"/>
            <a:ext cx="4279938" cy="2261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упорядкувати </a:t>
            </a:r>
            <a:r>
              <a:rPr lang="uk-UA" sz="1400" b="1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вибіркових навчальних дисциплін згідно встановленого зразка</a:t>
            </a:r>
            <a:r>
              <a:rPr lang="uk-UA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1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доповнити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окремих РП завдання до самостійної роботи; </a:t>
            </a:r>
            <a:endParaRPr lang="ru-RU" sz="1400" b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окремі робочі програми  навчальних дисциплін</a:t>
            </a:r>
            <a:r>
              <a:rPr lang="uk-UA" sz="1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(в частині доповнення деяких складових)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та</a:t>
            </a:r>
            <a:r>
              <a:rPr lang="uk-UA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</a:t>
            </a:r>
            <a:endParaRPr lang="uk-UA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6300" y="1041085"/>
            <a:ext cx="1365448" cy="62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9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687315"/>
            <a:ext cx="6460910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математичного моделювання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103544"/>
            <a:ext cx="5790296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-9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568" y="3573016"/>
            <a:ext cx="3979168" cy="3243724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«Освітні програми»,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652374" y="1904518"/>
            <a:ext cx="3093298" cy="113472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539284" y="1939002"/>
            <a:ext cx="2921149" cy="106903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5148064" y="3388557"/>
            <a:ext cx="3744416" cy="1615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400" b="1" i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окремі робочі програми  навчальних дисциплін (в частині доповнення деяких складових) та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</a:t>
            </a:r>
            <a:endParaRPr lang="uk-UA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600" b="1" kern="1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1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4557" y="749620"/>
            <a:ext cx="1279443" cy="74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89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туристичної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індустрії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508448" cy="489168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702779"/>
            <a:ext cx="6294353" cy="60441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 географії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екологічного менеджменту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760" y="1363375"/>
            <a:ext cx="4104456" cy="58836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-11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710866"/>
            <a:ext cx="4154288" cy="310587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«Навчання», 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6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132158" y="2312141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636910" y="2190597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932040" y="3573016"/>
            <a:ext cx="4101410" cy="2079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uk-UA" sz="1600" b="1" i="1" kern="1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упорядкувати </a:t>
            </a:r>
            <a:r>
              <a:rPr lang="uk-UA" sz="1400" b="1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навчальних дисциплін відповідно до рекомендацій університету;</a:t>
            </a:r>
            <a:r>
              <a:rPr lang="uk-UA" sz="1400" b="1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оприлюднити на сайті кафедри робочі програми навчальних дисциплін 2024 р.;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окремі РПНД  ЗК, ФК,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ПРН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 </a:t>
            </a:r>
          </a:p>
          <a:p>
            <a:pPr lvl="0" algn="just">
              <a:spcAft>
                <a:spcPts val="800"/>
              </a:spcAft>
            </a:pPr>
            <a:endParaRPr lang="uk-UA" sz="1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utoShape 2" descr="Кафедра економічної географії та екологічного менеджмент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Кафедра економічної географії та екологічного менеджменту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9246" y="687301"/>
            <a:ext cx="1359622" cy="75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47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Географія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714878"/>
            <a:ext cx="6552728" cy="88379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кафедри: географії України та регіоналістики,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 географії та екологічного менеджменту,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 географії, геоморфології та </a:t>
            </a:r>
            <a:r>
              <a:rPr lang="uk-UA" sz="1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палеології</a:t>
            </a: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1622013"/>
            <a:ext cx="4392488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-12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-13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058" y="2708920"/>
            <a:ext cx="3991906" cy="34281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Освітні програми»,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 згідно з ОП та навчальним планом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132158" y="2439787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868144" y="2442307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4788024" y="3717032"/>
            <a:ext cx="4245426" cy="3096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замінити в окремих робочих програмах </a:t>
            </a:r>
            <a:r>
              <a:rPr lang="uk-UA" sz="14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(сітка розподілу годин </a:t>
            </a:r>
            <a:r>
              <a:rPr lang="uk-UA" sz="14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посеместрово</a:t>
            </a:r>
            <a:r>
              <a:rPr lang="uk-UA" sz="1400" b="1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позначення: 5,6 курс на 1, 2 курс, семестр 9,10,11 – на 1,2,3;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підписати </a:t>
            </a:r>
            <a:r>
              <a:rPr lang="uk-UA" sz="1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титулки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робочих програм вибіркових навчальних дисциплін (в окремих випадках);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роаналізувати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доцільність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поданої літератури та вилучити застарілу. </a:t>
            </a:r>
          </a:p>
          <a:p>
            <a:pPr algn="ctr">
              <a:lnSpc>
                <a:spcPct val="120000"/>
              </a:lnSpc>
            </a:pPr>
            <a:endParaRPr lang="uk-UA" sz="1600" b="1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</a:pPr>
            <a:endParaRPr lang="uk-UA" sz="1400" b="1" kern="1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4408" y="702779"/>
            <a:ext cx="899592" cy="85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119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і спорт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29" y="698781"/>
            <a:ext cx="8403879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теорії та методики фізичного виховання і спорту 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1103544"/>
            <a:ext cx="4104456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-13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29" y="3428999"/>
            <a:ext cx="3991907" cy="3387741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сайті кафедри наявна рубрика «Навчання», 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5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899592" y="1951004"/>
            <a:ext cx="3240360" cy="11899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507382" y="2017891"/>
            <a:ext cx="3165306" cy="102704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5004047" y="3140968"/>
            <a:ext cx="4054703" cy="1508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endParaRPr lang="uk-UA" sz="1600" b="1" i="1" kern="1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в окремих </a:t>
            </a:r>
            <a:r>
              <a:rPr lang="uk-UA" sz="1400" b="1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робочих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програмах </a:t>
            </a:r>
            <a:r>
              <a:rPr lang="uk-UA" sz="14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зазначені види навчальних занять необхідним змістом;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kern="1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 переліку літератури застарілі джерела.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6140" y="1132354"/>
            <a:ext cx="832610" cy="81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527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664024" y="37652"/>
            <a:ext cx="7695164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Образотворче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декоративне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реставрація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:a16="http://schemas.microsoft.com/office/drawing/2014/main" xmlns="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:a16="http://schemas.microsoft.com/office/drawing/2014/main" xmlns="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159" y="674398"/>
            <a:ext cx="7227028" cy="59436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декоративно-прикладного та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образотворчого мистецтва 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:a16="http://schemas.microsoft.com/office/drawing/2014/main" xmlns="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1275395"/>
            <a:ext cx="3904174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-10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xmlns="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025" y="3428999"/>
            <a:ext cx="4196008" cy="3387741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сайті кафедри наявна рубрика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«Студенту-інформація </a:t>
            </a:r>
            <a:r>
              <a:rPr lang="uk-UA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студентів»,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5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uk-UA" sz="64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B4D01873-DEE3-F7C7-6C30-47E4D746DE71}"/>
              </a:ext>
            </a:extLst>
          </p:cNvPr>
          <p:cNvSpPr/>
          <p:nvPr/>
        </p:nvSpPr>
        <p:spPr>
          <a:xfrm>
            <a:off x="1317148" y="2092141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27F0323-F652-A7A6-2087-31A21760B26F}"/>
              </a:ext>
            </a:extLst>
          </p:cNvPr>
          <p:cNvSpPr/>
          <p:nvPr/>
        </p:nvSpPr>
        <p:spPr>
          <a:xfrm>
            <a:off x="5307262" y="2269775"/>
            <a:ext cx="2952328" cy="12043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75A155-C67E-2AE2-5147-A37FFF3B6733}"/>
              </a:ext>
            </a:extLst>
          </p:cNvPr>
          <p:cNvSpPr txBox="1"/>
          <p:nvPr/>
        </p:nvSpPr>
        <p:spPr>
          <a:xfrm>
            <a:off x="5004048" y="3717032"/>
            <a:ext cx="4029401" cy="2682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прилюднити </a:t>
            </a:r>
            <a:r>
              <a:rPr lang="uk-UA" sz="1400" b="1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вибіркових навчальних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дисциплін;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оповнити та упорядкувати за логікою структурні складові (елементи) РПНД;   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utoShape 2" descr="Кафедра декоративно-прикладного та образотворчого мистец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4368" y="1268759"/>
            <a:ext cx="1259632" cy="1048255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6433600" y="5395240"/>
            <a:ext cx="242374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uk-UA" b="1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i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88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34314AF6-F65B-95AF-B0DA-5EBBC0FC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877141"/>
              </p:ext>
            </p:extLst>
          </p:nvPr>
        </p:nvGraphicFramePr>
        <p:xfrm>
          <a:off x="1115616" y="1196752"/>
          <a:ext cx="7848872" cy="3622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="" xmlns:a16="http://schemas.microsoft.com/office/drawing/2014/main" val="1697376881"/>
                    </a:ext>
                  </a:extLst>
                </a:gridCol>
                <a:gridCol w="7272808">
                  <a:extLst>
                    <a:ext uri="{9D8B030D-6E8A-4147-A177-3AD203B41FA5}">
                      <a16:colId xmlns="" xmlns:a16="http://schemas.microsoft.com/office/drawing/2014/main" val="5534397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УЗАГАЛЬНЕНІ </a:t>
                      </a:r>
                      <a:r>
                        <a:rPr lang="uk-UA" sz="1800" b="1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РЕКОМЕНДАЦІЇ </a:t>
                      </a:r>
                      <a:r>
                        <a:rPr lang="uk-UA" sz="18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ЩОДО УДОСКОНАЛЕННЯ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="" xmlns:a16="http://schemas.microsoft.com/office/drawing/2014/main" val="761251324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Фаховим комісіям кафедр, гарантам ОП,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завідувачам кафедр обговорити зауваження, рекомендації та виробити процедури щодо удосконалення РПНД.</a:t>
                      </a:r>
                    </a:p>
                    <a:p>
                      <a:pPr algn="just"/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3526640848"/>
                  </a:ext>
                </a:extLst>
              </a:tr>
              <a:tr h="8327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Оприлюднити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РПНД на сайті кафедр для доступу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здобувачам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вищої освіти.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732058127"/>
                  </a:ext>
                </a:extLst>
              </a:tr>
              <a:tr h="111037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Заслухати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результати про удосконалення РПНД на засіданнях методичних радах факультетів /навчально-наукових інститутів.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49789433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814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8432</TotalTime>
  <Words>711</Words>
  <Application>Microsoft Office PowerPoint</Application>
  <PresentationFormat>Екран (4:3)</PresentationFormat>
  <Paragraphs>124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силабусів / робочих програм навчальних дисциплін до освітньо-професійних програм другого (магістерського) рівня  вищої освіти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1316</cp:revision>
  <cp:lastPrinted>2024-09-25T09:08:21Z</cp:lastPrinted>
  <dcterms:created xsi:type="dcterms:W3CDTF">2010-08-26T09:10:43Z</dcterms:created>
  <dcterms:modified xsi:type="dcterms:W3CDTF">2024-09-30T07:09:55Z</dcterms:modified>
</cp:coreProperties>
</file>