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97" r:id="rId3"/>
    <p:sldId id="316" r:id="rId4"/>
    <p:sldId id="317" r:id="rId5"/>
    <p:sldId id="315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488731"/>
    <a:srgbClr val="785206"/>
    <a:srgbClr val="D96709"/>
    <a:srgbClr val="9A6908"/>
    <a:srgbClr val="FCDDC4"/>
    <a:srgbClr val="F2CFA0"/>
    <a:srgbClr val="AC0000"/>
    <a:srgbClr val="FFF2E5"/>
    <a:srgbClr val="EF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4622" autoAdjust="0"/>
  </p:normalViewPr>
  <p:slideViewPr>
    <p:cSldViewPr>
      <p:cViewPr varScale="1">
        <p:scale>
          <a:sx n="57" d="100"/>
          <a:sy n="57" d="100"/>
        </p:scale>
        <p:origin x="41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EC4FA-51FE-422B-9B13-85F4ABD80AC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8C305D0-A5A6-43F5-BA99-86E105523D4B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ctr">
            <a:lnSpc>
              <a:spcPts val="1800"/>
            </a:lnSpc>
          </a:pPr>
          <a:r>
            <a:rPr lang="ru-RU" sz="18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РОЗВИТОК СИСТЕМИ ВНУТРІШНЬОГО ЗАБЕЗПЕЧЕННЯ ЯКОСТІ ОСВІТИ</a:t>
          </a:r>
          <a:endParaRPr lang="uk-UA" sz="1800" b="1" dirty="0">
            <a:solidFill>
              <a:srgbClr val="92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D2295-8525-4377-B1F0-0B0255FB32A9}" type="parTrans" cxnId="{992D0C3E-8860-4954-A8FC-3BD30377C139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7C512-4AE8-421E-9AEA-151A498548C4}" type="sibTrans" cxnId="{992D0C3E-8860-4954-A8FC-3BD30377C139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6A089-ABF9-4037-9DEE-5F3831E2BF18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1800" b="1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культури якості </a:t>
          </a: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учасників освітнього процесу</a:t>
          </a:r>
          <a:endParaRPr lang="uk-UA" sz="18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AB7A2-1132-49D2-82F3-496DC579CD09}" type="parTrans" cxnId="{521F3E89-4E61-4FB8-BDAF-AFF79A3AD20F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D88E1-2F41-45C8-B8EF-2F98CE8CD066}" type="sibTrans" cxnId="{521F3E89-4E61-4FB8-BDAF-AFF79A3AD20F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19EE9-0F49-418F-87C8-35351188FE32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Імплементація в освітню діяльність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 стандартів якості освіти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врахування досвіду провідних ЗВО</a:t>
          </a:r>
          <a:endParaRPr lang="uk-UA" sz="18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A2A16-4148-419F-9A23-47D0F99B22BC}" type="parTrans" cxnId="{587598AB-4F14-450E-96C9-A5852E697684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088DA-ED6D-48B6-825D-4D1A75859F1B}" type="sibTrans" cxnId="{587598AB-4F14-450E-96C9-A5852E697684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D8137-CA44-4ACF-BDCD-589C5A72EF2E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ctr">
            <a:lnSpc>
              <a:spcPts val="1800"/>
            </a:lnSpc>
          </a:pPr>
          <a:r>
            <a:rPr lang="uk-UA" sz="18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ПІДГОТОВКИ ЗДОБУВАЧІВ ОСВІТИ ЗА ОСВІТНІМИ ПРОГРАМАМИ УСІХ РІВНІВ ВО </a:t>
          </a:r>
        </a:p>
        <a:p>
          <a:pPr algn="ctr">
            <a:lnSpc>
              <a:spcPts val="1800"/>
            </a:lnSpc>
          </a:pPr>
          <a:r>
            <a:rPr lang="uk-UA" sz="18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ЗГІДНО ОСВІТНІХ І ПРОФЕСІЙНИХ СТАНДАРТІВ </a:t>
          </a:r>
          <a:endParaRPr lang="uk-UA" sz="1800" b="1" dirty="0">
            <a:solidFill>
              <a:srgbClr val="92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20B66-9A13-497B-92B4-4664A8120C78}" type="parTrans" cxnId="{4AB5E287-E7FE-45CF-BE4C-453B6C2A8886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E8D7F-43CB-48F7-930D-E07F73F5214E}" type="sibTrans" cxnId="{4AB5E287-E7FE-45CF-BE4C-453B6C2A8886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60BFD-7383-4B04-878A-7EA948871BD7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в підготовку </a:t>
          </a:r>
          <a:r>
            <a:rPr lang="uk-UA" sz="1800" b="1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практико-орієнтованого підходу та дуальної освіти </a:t>
          </a: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основі врахування потреб ринку праці, ризиків та викликів, спричинених воєнними діями в Україні</a:t>
          </a:r>
          <a:endParaRPr lang="uk-UA" sz="18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92AF6-D638-49C2-AFF6-564B67A7CD89}" type="parTrans" cxnId="{08751571-4D45-4264-9B36-95615D621FF6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F5785-4291-4482-822C-A8B299812BD2}" type="sibTrans" cxnId="{08751571-4D45-4264-9B36-95615D621FF6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05817-C735-43FA-BE95-6773D388364E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b="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роботодавців та фахівців-практиків до викладання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підсумкової атестації випускників</a:t>
          </a:r>
          <a:endParaRPr lang="uk-UA" sz="18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7366E-3D38-4A76-9940-667EFD328930}" type="parTrans" cxnId="{386958B3-4782-4FAB-AA5D-EA5A53F70B79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3E203-F10D-490D-B158-A296D10AAED6}" type="sibTrans" cxnId="{386958B3-4782-4FAB-AA5D-EA5A53F70B79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5B6C3-E1DF-429C-8DA1-D44AEA85DBF4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ctr">
            <a:lnSpc>
              <a:spcPts val="1800"/>
            </a:lnSpc>
          </a:pPr>
          <a:r>
            <a:rPr lang="ru-RU" sz="18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В УНІВЕРСИТЕТІ ЯКІСНОГО КОНТИНГЕНТУ СТУДЕНТІВ НА УСІХ  РІВНЯХ ВО</a:t>
          </a:r>
          <a:endParaRPr lang="uk-UA" sz="1800" b="1" dirty="0">
            <a:solidFill>
              <a:srgbClr val="92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D2F46-E924-47E3-BE4C-6301F0ECB77E}" type="parTrans" cxnId="{00428247-6833-494D-B076-1497F6F987DE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1C4E9-35DD-4C10-8B0F-8F2D24ACBD55}" type="sibTrans" cxnId="{00428247-6833-494D-B076-1497F6F987DE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882FC-6619-45D1-8561-D269A79E28E8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b="1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Маркетингова та професійно-орієнтаційна робота </a:t>
          </a: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абітурієнтами </a:t>
          </a:r>
          <a:endParaRPr lang="uk-UA" sz="18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55494-A1A7-4A5E-B067-904257075AFC}" type="parTrans" cxnId="{63530D29-0A3A-40D3-B4E1-57A67DDFE688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60F1-6551-4362-A833-4F834B3E48DC}" type="sibTrans" cxnId="{63530D29-0A3A-40D3-B4E1-57A67DDFE688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E29A1-9F48-4393-A5F6-86A5D438C9D7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 Університеті </a:t>
          </a:r>
          <a:r>
            <a:rPr lang="uk-UA" sz="1800" b="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сприятливих умов </a:t>
          </a: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здобуття вищої </a:t>
          </a:r>
          <a:r>
            <a:rPr lang="uk-UA" sz="1800" b="1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освіти студентами з особливими потребами  та здобувачів пільгових категорій</a:t>
          </a:r>
          <a:endParaRPr lang="uk-UA" sz="1800" b="1" noProof="0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FD66B-711B-4733-BC3A-DAC31E35F8CD}" type="parTrans" cxnId="{8E94DC6E-6521-4FCB-A451-73A9A8509006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FBEC2-82B4-4C44-B775-6A712848FD37}" type="sibTrans" cxnId="{8E94DC6E-6521-4FCB-A451-73A9A8509006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D83D7-BEA2-4F63-9F10-247F702F0311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 успішних акредитацій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освітніх програм, досягнення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інституційної акредитації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ЧНУ</a:t>
          </a:r>
          <a:endParaRPr lang="uk-UA" sz="18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F666E-3BD1-4345-BD6E-6A35A53760C1}" type="parTrans" cxnId="{93FDF9F6-61DD-4818-A55A-682F8853B2AC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BE2BD-7385-4537-BD85-9938A5C4BB55}" type="sibTrans" cxnId="{93FDF9F6-61DD-4818-A55A-682F8853B2AC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661B6-1718-4ED3-AB39-2FF6979E808B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b="0" u="none" noProof="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Започаткування</a:t>
          </a:r>
          <a:r>
            <a:rPr lang="uk-UA" sz="1800" b="1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міждисциплінарних ОП та унікальних ОП </a:t>
          </a: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 характеристиками оригінальності</a:t>
          </a:r>
          <a:endParaRPr lang="uk-UA" sz="18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598B5-4405-4BD4-A086-9286872F6B76}" type="parTrans" cxnId="{633D5609-F258-40DA-84EC-C74CEB5B920D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AB9AF-81D7-4727-A6CC-EC9A48D568DF}" type="sibTrans" cxnId="{633D5609-F258-40DA-84EC-C74CEB5B920D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66436-7FCB-4F62-95A2-9097E07F86A1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індивідуальних траєкторій студентів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основі внутрішньої і зовнішньої академічної мобільності, неформальної </a:t>
          </a:r>
          <a:r>
            <a:rPr lang="ru-RU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інформальної освiти</a:t>
          </a:r>
          <a:endParaRPr lang="uk-UA" sz="18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BA680-C046-43FA-8F67-41FC38CABDAC}" type="parTrans" cxnId="{ACA388EE-5658-42CE-9FA4-1A44A71681AE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EE654-A51F-41F6-850D-4B51C2959D32}" type="sibTrans" cxnId="{ACA388EE-5658-42CE-9FA4-1A44A71681AE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57C5B-A1CC-4386-AD36-BE11587F0FFA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endParaRPr lang="uk-UA" sz="18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2F05A-0283-4963-BB1C-01BEA4371F8A}" type="parTrans" cxnId="{895341AD-5139-41DD-B844-6FD8D52E025D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D1CBB-FA85-422F-B763-D09EEB3A2912}" type="sibTrans" cxnId="{895341AD-5139-41DD-B844-6FD8D52E025D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FAC16-74FC-4079-9C6E-4C7DAC203323}">
      <dgm:prSet phldrT="[Текст]"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l">
            <a:lnSpc>
              <a:spcPts val="1800"/>
            </a:lnSpc>
          </a:pP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Університетське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сприяння працевлаштуванню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своїх випускників та їхній підтримка у професійному зростанні</a:t>
          </a:r>
          <a:endParaRPr lang="uk-UA" sz="18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DA38A-3AE6-46A3-B9E3-B4FE6710838E}" type="parTrans" cxnId="{348998F7-5BAC-4873-B8F8-BDE44387B0BC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B3096-96F8-4DA4-8E60-13B5ACD5A0EA}" type="sibTrans" cxnId="{348998F7-5BAC-4873-B8F8-BDE44387B0BC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FB755-8E95-41EB-A6BF-5B660290C82F}">
      <dgm:prSet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НАВЧАННЯ ВПРОДОВЖ ЖИТТЯ</a:t>
          </a:r>
        </a:p>
      </dgm:t>
    </dgm:pt>
    <dgm:pt modelId="{956FF887-139B-46ED-BC24-028740872EE8}" type="parTrans" cxnId="{36662A6D-D151-42FB-9AF3-96CECE83C5D0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C7E6B-EEF8-41E2-88D7-2AD1423A6BA0}" type="sibTrans" cxnId="{36662A6D-D151-42FB-9AF3-96CECE83C5D0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4E690-C757-43EB-8064-C2194DB0D756}">
      <dgm:prSet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marL="171450" indent="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None/>
          </a:pPr>
          <a:endParaRPr lang="uk-UA" sz="1800" b="1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F2FBB-EB0E-4D6E-BC52-240D8FE135E3}" type="parTrans" cxnId="{F9030586-3D72-46D1-8184-2B74DAD706FA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5B77D-9FA0-4D6A-9398-90A4A0F063FC}" type="sibTrans" cxnId="{F9030586-3D72-46D1-8184-2B74DAD706FA}">
      <dgm:prSet/>
      <dgm:spPr/>
      <dgm:t>
        <a:bodyPr/>
        <a:lstStyle/>
        <a:p>
          <a:pPr>
            <a:lnSpc>
              <a:spcPts val="1800"/>
            </a:lnSpc>
          </a:pP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FB1C7-12D8-4877-8FF6-9210316F9DF9}">
      <dgm:prSet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ts val="1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Надання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освітніх послуг із підвищення кваліфікації фахівців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 акредитованими ОП)</a:t>
          </a:r>
        </a:p>
      </dgm:t>
    </dgm:pt>
    <dgm:pt modelId="{FD934B80-B562-4615-99DE-7CB73C204C6B}" type="parTrans" cxnId="{88885A35-AA9D-4E9A-B18A-C47C0F49B965}">
      <dgm:prSet/>
      <dgm:spPr/>
      <dgm:t>
        <a:bodyPr/>
        <a:lstStyle/>
        <a:p>
          <a:endParaRPr lang="uk-UA"/>
        </a:p>
      </dgm:t>
    </dgm:pt>
    <dgm:pt modelId="{30243459-B1BC-447D-BE16-8F590B9E71D7}" type="sibTrans" cxnId="{88885A35-AA9D-4E9A-B18A-C47C0F49B965}">
      <dgm:prSet/>
      <dgm:spPr/>
      <dgm:t>
        <a:bodyPr/>
        <a:lstStyle/>
        <a:p>
          <a:endParaRPr lang="uk-UA"/>
        </a:p>
      </dgm:t>
    </dgm:pt>
    <dgm:pt modelId="{4925DEA5-ADF8-4AF6-BC32-A2CF5D33C780}">
      <dgm:prSet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ts val="1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8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реалізації </a:t>
          </a:r>
          <a:r>
            <a:rPr lang="uk-UA" sz="1800" b="1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освіти дорослих різних вікових категорій</a:t>
          </a:r>
        </a:p>
      </dgm:t>
    </dgm:pt>
    <dgm:pt modelId="{52DFD7D2-3746-480A-9F4F-872CA0339833}" type="parTrans" cxnId="{284E8D47-B35A-42BA-AD35-29017E9433B9}">
      <dgm:prSet/>
      <dgm:spPr/>
      <dgm:t>
        <a:bodyPr/>
        <a:lstStyle/>
        <a:p>
          <a:endParaRPr lang="uk-UA"/>
        </a:p>
      </dgm:t>
    </dgm:pt>
    <dgm:pt modelId="{013BB9CB-8DFB-4421-B56F-D90E636C9F0A}" type="sibTrans" cxnId="{284E8D47-B35A-42BA-AD35-29017E9433B9}">
      <dgm:prSet/>
      <dgm:spPr/>
      <dgm:t>
        <a:bodyPr/>
        <a:lstStyle/>
        <a:p>
          <a:endParaRPr lang="uk-UA"/>
        </a:p>
      </dgm:t>
    </dgm:pt>
    <dgm:pt modelId="{2C1CEFA0-8666-476E-B884-8379AEC0D4DF}">
      <dgm:prSet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ts val="1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Підтримка </a:t>
          </a:r>
          <a:r>
            <a:rPr lang="uk-UA" sz="1800" b="1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професійно-особистісного розвитку викладачів </a:t>
          </a: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шляхом впровадження в Університеті власних сертифікованих   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 підвищення кваліфікації </a:t>
          </a:r>
          <a:r>
            <a:rPr lang="uk-UA" sz="1800" b="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науково-педагогічних працівників</a:t>
          </a:r>
        </a:p>
      </dgm:t>
    </dgm:pt>
    <dgm:pt modelId="{9A21DB2D-A5A1-4245-A3C7-9516637CD100}" type="sibTrans" cxnId="{57F018BB-36A0-416E-A376-3D19FF8D7EC6}">
      <dgm:prSet/>
      <dgm:spPr/>
      <dgm:t>
        <a:bodyPr/>
        <a:lstStyle/>
        <a:p>
          <a:endParaRPr lang="uk-UA"/>
        </a:p>
      </dgm:t>
    </dgm:pt>
    <dgm:pt modelId="{39D54E1C-8749-400D-AC7A-CBAB049D0617}" type="parTrans" cxnId="{57F018BB-36A0-416E-A376-3D19FF8D7EC6}">
      <dgm:prSet/>
      <dgm:spPr/>
      <dgm:t>
        <a:bodyPr/>
        <a:lstStyle/>
        <a:p>
          <a:endParaRPr lang="uk-UA"/>
        </a:p>
      </dgm:t>
    </dgm:pt>
    <dgm:pt modelId="{08EBA7DD-B237-4D50-B6FB-45F572B5F106}">
      <dgm:prSet custT="1"/>
      <dgm:spPr>
        <a:solidFill>
          <a:schemeClr val="bg1"/>
        </a:solidFill>
        <a:ln>
          <a:solidFill>
            <a:srgbClr val="48873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ts val="1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стратегії підтримки </a:t>
          </a:r>
          <a:r>
            <a:rPr lang="uk-UA" sz="18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неформальної та інформальної освіти </a:t>
          </a:r>
          <a:r>
            <a:rPr lang="uk-UA" sz="1800" b="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викладачів</a:t>
          </a:r>
        </a:p>
      </dgm:t>
    </dgm:pt>
    <dgm:pt modelId="{CEB389D3-28E2-4AA1-B53C-C16CBD66B588}" type="parTrans" cxnId="{E47994C4-DFAB-4A7C-8A54-940C215604FC}">
      <dgm:prSet/>
      <dgm:spPr/>
    </dgm:pt>
    <dgm:pt modelId="{6C09E1AB-92CE-4E25-BC33-52D0B76712A7}" type="sibTrans" cxnId="{E47994C4-DFAB-4A7C-8A54-940C215604FC}">
      <dgm:prSet/>
      <dgm:spPr/>
    </dgm:pt>
    <dgm:pt modelId="{B307A26C-7C7B-4F8C-9C53-F2EF0072E3DF}" type="pres">
      <dgm:prSet presAssocID="{364EC4FA-51FE-422B-9B13-85F4ABD80A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56C2095-34E8-47A8-BC2E-0EFD3DB89293}" type="pres">
      <dgm:prSet presAssocID="{D8C305D0-A5A6-43F5-BA99-86E105523D4B}" presName="comp" presStyleCnt="0"/>
      <dgm:spPr/>
    </dgm:pt>
    <dgm:pt modelId="{4161E415-0F4F-44A4-AFBC-CAC7FA7CBD49}" type="pres">
      <dgm:prSet presAssocID="{D8C305D0-A5A6-43F5-BA99-86E105523D4B}" presName="box" presStyleLbl="node1" presStyleIdx="0" presStyleCnt="4" custScaleY="79430" custLinFactNeighborY="1345"/>
      <dgm:spPr/>
      <dgm:t>
        <a:bodyPr/>
        <a:lstStyle/>
        <a:p>
          <a:endParaRPr lang="uk-UA"/>
        </a:p>
      </dgm:t>
    </dgm:pt>
    <dgm:pt modelId="{EE771220-96ED-4906-B5FC-9A746F006B2A}" type="pres">
      <dgm:prSet presAssocID="{D8C305D0-A5A6-43F5-BA99-86E105523D4B}" presName="img" presStyleLbl="fgImgPlace1" presStyleIdx="0" presStyleCnt="4" custScaleX="77947" custScaleY="82892" custLinFactNeighborX="-759" custLinFactNeighborY="134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488731"/>
          </a:solidFill>
        </a:ln>
      </dgm:spPr>
    </dgm:pt>
    <dgm:pt modelId="{A41D9947-8DE2-40F1-88A1-DD97C8FD365E}" type="pres">
      <dgm:prSet presAssocID="{D8C305D0-A5A6-43F5-BA99-86E105523D4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F4BF5F-2ED7-4D08-89F1-1DF6E99128C3}" type="pres">
      <dgm:prSet presAssocID="{91E7C512-4AE8-421E-9AEA-151A498548C4}" presName="spacer" presStyleCnt="0"/>
      <dgm:spPr/>
    </dgm:pt>
    <dgm:pt modelId="{A5037B64-2550-4AB7-A671-724E00E02874}" type="pres">
      <dgm:prSet presAssocID="{F2BD8137-CA44-4ACF-BDCD-589C5A72EF2E}" presName="comp" presStyleCnt="0"/>
      <dgm:spPr/>
    </dgm:pt>
    <dgm:pt modelId="{EF191C62-1555-4A44-90E4-97005A270DC9}" type="pres">
      <dgm:prSet presAssocID="{F2BD8137-CA44-4ACF-BDCD-589C5A72EF2E}" presName="box" presStyleLbl="node1" presStyleIdx="1" presStyleCnt="4" custScaleY="121763"/>
      <dgm:spPr/>
      <dgm:t>
        <a:bodyPr/>
        <a:lstStyle/>
        <a:p>
          <a:endParaRPr lang="uk-UA"/>
        </a:p>
      </dgm:t>
    </dgm:pt>
    <dgm:pt modelId="{C101D604-C4E9-4429-8B17-7FA8B7FBAA8D}" type="pres">
      <dgm:prSet presAssocID="{F2BD8137-CA44-4ACF-BDCD-589C5A72EF2E}" presName="img" presStyleLbl="fgImgPlace1" presStyleIdx="1" presStyleCnt="4" custScaleX="82254" custScaleY="99994" custLinFactNeighborX="-554" custLinFactNeighborY="-60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488731"/>
          </a:solidFill>
        </a:ln>
      </dgm:spPr>
      <dgm:t>
        <a:bodyPr/>
        <a:lstStyle/>
        <a:p>
          <a:endParaRPr lang="uk-UA"/>
        </a:p>
      </dgm:t>
    </dgm:pt>
    <dgm:pt modelId="{94040497-E051-458F-A29B-E1EA8ABF9E5F}" type="pres">
      <dgm:prSet presAssocID="{F2BD8137-CA44-4ACF-BDCD-589C5A72EF2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6A4A00-A0DA-4B09-A8E3-6B3BDF2459D0}" type="pres">
      <dgm:prSet presAssocID="{5E7E8D7F-43CB-48F7-930D-E07F73F5214E}" presName="spacer" presStyleCnt="0"/>
      <dgm:spPr/>
    </dgm:pt>
    <dgm:pt modelId="{3CBC0273-8F75-4597-822B-B2E2806F1088}" type="pres">
      <dgm:prSet presAssocID="{08C5B6C3-E1DF-429C-8DA1-D44AEA85DBF4}" presName="comp" presStyleCnt="0"/>
      <dgm:spPr/>
    </dgm:pt>
    <dgm:pt modelId="{3D0580F7-DB70-4DE1-A653-F1C9F2825160}" type="pres">
      <dgm:prSet presAssocID="{08C5B6C3-E1DF-429C-8DA1-D44AEA85DBF4}" presName="box" presStyleLbl="node1" presStyleIdx="2" presStyleCnt="4" custScaleY="87152"/>
      <dgm:spPr/>
      <dgm:t>
        <a:bodyPr/>
        <a:lstStyle/>
        <a:p>
          <a:endParaRPr lang="uk-UA"/>
        </a:p>
      </dgm:t>
    </dgm:pt>
    <dgm:pt modelId="{33040074-D97E-4AA1-B624-834B8027A450}" type="pres">
      <dgm:prSet presAssocID="{08C5B6C3-E1DF-429C-8DA1-D44AEA85DBF4}" presName="img" presStyleLbl="fgImgPlace1" presStyleIdx="2" presStyleCnt="4" custScaleX="82494" custScaleY="9349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488731"/>
          </a:solidFill>
        </a:ln>
      </dgm:spPr>
    </dgm:pt>
    <dgm:pt modelId="{C4A5F48D-45EB-49BA-BAA2-948C10F18BC2}" type="pres">
      <dgm:prSet presAssocID="{08C5B6C3-E1DF-429C-8DA1-D44AEA85DBF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E2BABE-C1C0-4548-A6ED-A85556E905BA}" type="pres">
      <dgm:prSet presAssocID="{48F1C4E9-35DD-4C10-8B0F-8F2D24ACBD55}" presName="spacer" presStyleCnt="0"/>
      <dgm:spPr/>
    </dgm:pt>
    <dgm:pt modelId="{D1E3E6F7-7A77-416D-9BAA-FD3F83E69D66}" type="pres">
      <dgm:prSet presAssocID="{512FB755-8E95-41EB-A6BF-5B660290C82F}" presName="comp" presStyleCnt="0"/>
      <dgm:spPr/>
    </dgm:pt>
    <dgm:pt modelId="{DED0846A-163C-46E4-9FA4-AC4DBD966DF2}" type="pres">
      <dgm:prSet presAssocID="{512FB755-8E95-41EB-A6BF-5B660290C82F}" presName="box" presStyleLbl="node1" presStyleIdx="3" presStyleCnt="4" custLinFactNeighborX="926" custLinFactNeighborY="22562"/>
      <dgm:spPr/>
      <dgm:t>
        <a:bodyPr/>
        <a:lstStyle/>
        <a:p>
          <a:endParaRPr lang="uk-UA"/>
        </a:p>
      </dgm:t>
    </dgm:pt>
    <dgm:pt modelId="{77E6AD35-5492-47AB-9C2C-CDF846701358}" type="pres">
      <dgm:prSet presAssocID="{512FB755-8E95-41EB-A6BF-5B660290C82F}" presName="img" presStyleLbl="fgImgPlace1" presStyleIdx="3" presStyleCnt="4" custScaleX="81145" custScaleY="97649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488731"/>
          </a:solidFill>
        </a:ln>
      </dgm:spPr>
    </dgm:pt>
    <dgm:pt modelId="{C0BBCBCE-D40F-4E98-A66B-722D6178B9B3}" type="pres">
      <dgm:prSet presAssocID="{512FB755-8E95-41EB-A6BF-5B660290C82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A974CE0-1807-48A5-8F5C-BF86E9ACE4F8}" type="presOf" srcId="{CFC60BFD-7383-4B04-878A-7EA948871BD7}" destId="{EF191C62-1555-4A44-90E4-97005A270DC9}" srcOrd="0" destOrd="1" presId="urn:microsoft.com/office/officeart/2005/8/layout/vList4"/>
    <dgm:cxn modelId="{0075B074-8E6A-470F-9517-C3395C3830DF}" type="presOf" srcId="{DD119EE9-0F49-418F-87C8-35351188FE32}" destId="{4161E415-0F4F-44A4-AFBC-CAC7FA7CBD49}" srcOrd="0" destOrd="2" presId="urn:microsoft.com/office/officeart/2005/8/layout/vList4"/>
    <dgm:cxn modelId="{0CCC5111-CD78-4FD1-BFA4-7379F84BCAFD}" type="presOf" srcId="{F2BD8137-CA44-4ACF-BDCD-589C5A72EF2E}" destId="{EF191C62-1555-4A44-90E4-97005A270DC9}" srcOrd="0" destOrd="0" presId="urn:microsoft.com/office/officeart/2005/8/layout/vList4"/>
    <dgm:cxn modelId="{AAC3E2B3-9992-4C67-B7A9-E193AD036F88}" type="presOf" srcId="{512FB755-8E95-41EB-A6BF-5B660290C82F}" destId="{C0BBCBCE-D40F-4E98-A66B-722D6178B9B3}" srcOrd="1" destOrd="0" presId="urn:microsoft.com/office/officeart/2005/8/layout/vList4"/>
    <dgm:cxn modelId="{F9030586-3D72-46D1-8184-2B74DAD706FA}" srcId="{512FB755-8E95-41EB-A6BF-5B660290C82F}" destId="{B5F4E690-C757-43EB-8064-C2194DB0D756}" srcOrd="4" destOrd="0" parTransId="{E30F2FBB-EB0E-4D6E-BC52-240D8FE135E3}" sibTransId="{DFD5B77D-9FA0-4D6A-9398-90A4A0F063FC}"/>
    <dgm:cxn modelId="{992D0C3E-8860-4954-A8FC-3BD30377C139}" srcId="{364EC4FA-51FE-422B-9B13-85F4ABD80ACF}" destId="{D8C305D0-A5A6-43F5-BA99-86E105523D4B}" srcOrd="0" destOrd="0" parTransId="{565D2295-8525-4377-B1F0-0B0255FB32A9}" sibTransId="{91E7C512-4AE8-421E-9AEA-151A498548C4}"/>
    <dgm:cxn modelId="{633D5609-F258-40DA-84EC-C74CEB5B920D}" srcId="{F2BD8137-CA44-4ACF-BDCD-589C5A72EF2E}" destId="{FAB661B6-1718-4ED3-AB39-2FF6979E808B}" srcOrd="2" destOrd="0" parTransId="{B42598B5-4405-4BD4-A086-9286872F6B76}" sibTransId="{F25AB9AF-81D7-4727-A6CC-EC9A48D568DF}"/>
    <dgm:cxn modelId="{2014F4A9-4C33-4D8A-BCA3-C1079C1DE115}" type="presOf" srcId="{F7EE29A1-9F48-4393-A5F6-86A5D438C9D7}" destId="{3D0580F7-DB70-4DE1-A653-F1C9F2825160}" srcOrd="0" destOrd="2" presId="urn:microsoft.com/office/officeart/2005/8/layout/vList4"/>
    <dgm:cxn modelId="{5EAF6925-218B-49C8-AFA5-0AC6AEA1F57B}" type="presOf" srcId="{364EC4FA-51FE-422B-9B13-85F4ABD80ACF}" destId="{B307A26C-7C7B-4F8C-9C53-F2EF0072E3DF}" srcOrd="0" destOrd="0" presId="urn:microsoft.com/office/officeart/2005/8/layout/vList4"/>
    <dgm:cxn modelId="{386958B3-4782-4FAB-AA5D-EA5A53F70B79}" srcId="{F2BD8137-CA44-4ACF-BDCD-589C5A72EF2E}" destId="{C1905817-C735-43FA-BE95-6773D388364E}" srcOrd="1" destOrd="0" parTransId="{E677366E-3D38-4A76-9940-667EFD328930}" sibTransId="{4043E203-F10D-490D-B158-A296D10AAED6}"/>
    <dgm:cxn modelId="{AFB6D304-D300-4C90-967E-D90CF9D5FDE2}" type="presOf" srcId="{2D5882FC-6619-45D1-8561-D269A79E28E8}" destId="{3D0580F7-DB70-4DE1-A653-F1C9F2825160}" srcOrd="0" destOrd="1" presId="urn:microsoft.com/office/officeart/2005/8/layout/vList4"/>
    <dgm:cxn modelId="{36662A6D-D151-42FB-9AF3-96CECE83C5D0}" srcId="{364EC4FA-51FE-422B-9B13-85F4ABD80ACF}" destId="{512FB755-8E95-41EB-A6BF-5B660290C82F}" srcOrd="3" destOrd="0" parTransId="{956FF887-139B-46ED-BC24-028740872EE8}" sibTransId="{587C7E6B-EEF8-41E2-88D7-2AD1423A6BA0}"/>
    <dgm:cxn modelId="{DEF30279-A03C-41E3-A4D8-296F76C12E4F}" type="presOf" srcId="{08EBA7DD-B237-4D50-B6FB-45F572B5F106}" destId="{DED0846A-163C-46E4-9FA4-AC4DBD966DF2}" srcOrd="0" destOrd="2" presId="urn:microsoft.com/office/officeart/2005/8/layout/vList4"/>
    <dgm:cxn modelId="{587598AB-4F14-450E-96C9-A5852E697684}" srcId="{D8C305D0-A5A6-43F5-BA99-86E105523D4B}" destId="{DD119EE9-0F49-418F-87C8-35351188FE32}" srcOrd="1" destOrd="0" parTransId="{128A2A16-4148-419F-9A23-47D0F99B22BC}" sibTransId="{65A088DA-ED6D-48B6-825D-4D1A75859F1B}"/>
    <dgm:cxn modelId="{284E8D47-B35A-42BA-AD35-29017E9433B9}" srcId="{512FB755-8E95-41EB-A6BF-5B660290C82F}" destId="{4925DEA5-ADF8-4AF6-BC32-A2CF5D33C780}" srcOrd="3" destOrd="0" parTransId="{52DFD7D2-3746-480A-9F4F-872CA0339833}" sibTransId="{013BB9CB-8DFB-4421-B56F-D90E636C9F0A}"/>
    <dgm:cxn modelId="{5E6C2B25-6237-401E-AD5E-4257C0D847EE}" type="presOf" srcId="{5CBD83D7-BEA2-4F63-9F10-247F702F0311}" destId="{A41D9947-8DE2-40F1-88A1-DD97C8FD365E}" srcOrd="1" destOrd="3" presId="urn:microsoft.com/office/officeart/2005/8/layout/vList4"/>
    <dgm:cxn modelId="{4AB5E287-E7FE-45CF-BE4C-453B6C2A8886}" srcId="{364EC4FA-51FE-422B-9B13-85F4ABD80ACF}" destId="{F2BD8137-CA44-4ACF-BDCD-589C5A72EF2E}" srcOrd="1" destOrd="0" parTransId="{40620B66-9A13-497B-92B4-4664A8120C78}" sibTransId="{5E7E8D7F-43CB-48F7-930D-E07F73F5214E}"/>
    <dgm:cxn modelId="{01AD6298-B395-46A0-A173-58589C92BF07}" type="presOf" srcId="{DD119EE9-0F49-418F-87C8-35351188FE32}" destId="{A41D9947-8DE2-40F1-88A1-DD97C8FD365E}" srcOrd="1" destOrd="2" presId="urn:microsoft.com/office/officeart/2005/8/layout/vList4"/>
    <dgm:cxn modelId="{521F3E89-4E61-4FB8-BDAF-AFF79A3AD20F}" srcId="{D8C305D0-A5A6-43F5-BA99-86E105523D4B}" destId="{4136A089-ABF9-4037-9DEE-5F3831E2BF18}" srcOrd="0" destOrd="0" parTransId="{B77AB7A2-1132-49D2-82F3-496DC579CD09}" sibTransId="{66CD88E1-2F41-45C8-B8EF-2F98CE8CD066}"/>
    <dgm:cxn modelId="{672E621A-211D-42DB-AD90-CFBED7D3367A}" type="presOf" srcId="{B5F4E690-C757-43EB-8064-C2194DB0D756}" destId="{C0BBCBCE-D40F-4E98-A66B-722D6178B9B3}" srcOrd="1" destOrd="5" presId="urn:microsoft.com/office/officeart/2005/8/layout/vList4"/>
    <dgm:cxn modelId="{83630C4F-E234-4FEB-BB0A-88CB1AA3A133}" type="presOf" srcId="{FAB661B6-1718-4ED3-AB39-2FF6979E808B}" destId="{94040497-E051-458F-A29B-E1EA8ABF9E5F}" srcOrd="1" destOrd="3" presId="urn:microsoft.com/office/officeart/2005/8/layout/vList4"/>
    <dgm:cxn modelId="{93FDF9F6-61DD-4818-A55A-682F8853B2AC}" srcId="{D8C305D0-A5A6-43F5-BA99-86E105523D4B}" destId="{5CBD83D7-BEA2-4F63-9F10-247F702F0311}" srcOrd="2" destOrd="0" parTransId="{2E1F666E-3BD1-4345-BD6E-6A35A53760C1}" sibTransId="{6F7BE2BD-7385-4537-BD85-9938A5C4BB55}"/>
    <dgm:cxn modelId="{C4933D9C-F23B-419E-B81E-0838A1DD6F6F}" type="presOf" srcId="{779FAC16-74FC-4079-9C6E-4C7DAC203323}" destId="{3D0580F7-DB70-4DE1-A653-F1C9F2825160}" srcOrd="0" destOrd="3" presId="urn:microsoft.com/office/officeart/2005/8/layout/vList4"/>
    <dgm:cxn modelId="{08751571-4D45-4264-9B36-95615D621FF6}" srcId="{F2BD8137-CA44-4ACF-BDCD-589C5A72EF2E}" destId="{CFC60BFD-7383-4B04-878A-7EA948871BD7}" srcOrd="0" destOrd="0" parTransId="{FA592AF6-D638-49C2-AFF6-564B67A7CD89}" sibTransId="{B5CF5785-4291-4482-822C-A8B299812BD2}"/>
    <dgm:cxn modelId="{055B827B-8D76-412D-854C-688225BACA93}" type="presOf" srcId="{F2BD8137-CA44-4ACF-BDCD-589C5A72EF2E}" destId="{94040497-E051-458F-A29B-E1EA8ABF9E5F}" srcOrd="1" destOrd="0" presId="urn:microsoft.com/office/officeart/2005/8/layout/vList4"/>
    <dgm:cxn modelId="{DC10983C-65E0-4937-B7CD-A1C7F55927AB}" type="presOf" srcId="{39FFB1C7-12D8-4877-8FF6-9210316F9DF9}" destId="{C0BBCBCE-D40F-4E98-A66B-722D6178B9B3}" srcOrd="1" destOrd="3" presId="urn:microsoft.com/office/officeart/2005/8/layout/vList4"/>
    <dgm:cxn modelId="{F977B5EB-43BE-426E-9188-AD686E60F471}" type="presOf" srcId="{FAB661B6-1718-4ED3-AB39-2FF6979E808B}" destId="{EF191C62-1555-4A44-90E4-97005A270DC9}" srcOrd="0" destOrd="3" presId="urn:microsoft.com/office/officeart/2005/8/layout/vList4"/>
    <dgm:cxn modelId="{E47994C4-DFAB-4A7C-8A54-940C215604FC}" srcId="{512FB755-8E95-41EB-A6BF-5B660290C82F}" destId="{08EBA7DD-B237-4D50-B6FB-45F572B5F106}" srcOrd="1" destOrd="0" parTransId="{CEB389D3-28E2-4AA1-B53C-C16CBD66B588}" sibTransId="{6C09E1AB-92CE-4E25-BC33-52D0B76712A7}"/>
    <dgm:cxn modelId="{8D5B8149-D219-4D2D-8C20-CBE0F9F879C3}" type="presOf" srcId="{4925DEA5-ADF8-4AF6-BC32-A2CF5D33C780}" destId="{C0BBCBCE-D40F-4E98-A66B-722D6178B9B3}" srcOrd="1" destOrd="4" presId="urn:microsoft.com/office/officeart/2005/8/layout/vList4"/>
    <dgm:cxn modelId="{63530D29-0A3A-40D3-B4E1-57A67DDFE688}" srcId="{08C5B6C3-E1DF-429C-8DA1-D44AEA85DBF4}" destId="{2D5882FC-6619-45D1-8561-D269A79E28E8}" srcOrd="0" destOrd="0" parTransId="{63655494-A1A7-4A5E-B067-904257075AFC}" sibTransId="{55DF60F1-6551-4362-A833-4F834B3E48DC}"/>
    <dgm:cxn modelId="{0DAC06F1-9402-41E1-9789-274CD36CF9E6}" type="presOf" srcId="{D8C305D0-A5A6-43F5-BA99-86E105523D4B}" destId="{A41D9947-8DE2-40F1-88A1-DD97C8FD365E}" srcOrd="1" destOrd="0" presId="urn:microsoft.com/office/officeart/2005/8/layout/vList4"/>
    <dgm:cxn modelId="{ACA388EE-5658-42CE-9FA4-1A44A71681AE}" srcId="{F2BD8137-CA44-4ACF-BDCD-589C5A72EF2E}" destId="{26B66436-7FCB-4F62-95A2-9097E07F86A1}" srcOrd="3" destOrd="0" parTransId="{865BA680-C046-43FA-8F67-41FC38CABDAC}" sibTransId="{ADEEE654-A51F-41F6-850D-4B51C2959D32}"/>
    <dgm:cxn modelId="{A7A56C20-3082-40F9-8F8A-803343D5FD5E}" type="presOf" srcId="{2C1CEFA0-8666-476E-B884-8379AEC0D4DF}" destId="{DED0846A-163C-46E4-9FA4-AC4DBD966DF2}" srcOrd="0" destOrd="1" presId="urn:microsoft.com/office/officeart/2005/8/layout/vList4"/>
    <dgm:cxn modelId="{DF92C1E6-8521-46A2-805B-32E5CE168A3A}" type="presOf" srcId="{2C1CEFA0-8666-476E-B884-8379AEC0D4DF}" destId="{C0BBCBCE-D40F-4E98-A66B-722D6178B9B3}" srcOrd="1" destOrd="1" presId="urn:microsoft.com/office/officeart/2005/8/layout/vList4"/>
    <dgm:cxn modelId="{4CC57974-AD33-4F50-80BE-49696F47C560}" type="presOf" srcId="{26B66436-7FCB-4F62-95A2-9097E07F86A1}" destId="{EF191C62-1555-4A44-90E4-97005A270DC9}" srcOrd="0" destOrd="4" presId="urn:microsoft.com/office/officeart/2005/8/layout/vList4"/>
    <dgm:cxn modelId="{8F44671F-7A7C-42FC-A98F-419361885DA1}" type="presOf" srcId="{08EBA7DD-B237-4D50-B6FB-45F572B5F106}" destId="{C0BBCBCE-D40F-4E98-A66B-722D6178B9B3}" srcOrd="1" destOrd="2" presId="urn:microsoft.com/office/officeart/2005/8/layout/vList4"/>
    <dgm:cxn modelId="{57F018BB-36A0-416E-A376-3D19FF8D7EC6}" srcId="{512FB755-8E95-41EB-A6BF-5B660290C82F}" destId="{2C1CEFA0-8666-476E-B884-8379AEC0D4DF}" srcOrd="0" destOrd="0" parTransId="{39D54E1C-8749-400D-AC7A-CBAB049D0617}" sibTransId="{9A21DB2D-A5A1-4245-A3C7-9516637CD100}"/>
    <dgm:cxn modelId="{1C2C9156-963C-4E5C-B775-F1D70259AC48}" type="presOf" srcId="{08C5B6C3-E1DF-429C-8DA1-D44AEA85DBF4}" destId="{3D0580F7-DB70-4DE1-A653-F1C9F2825160}" srcOrd="0" destOrd="0" presId="urn:microsoft.com/office/officeart/2005/8/layout/vList4"/>
    <dgm:cxn modelId="{8EF8E416-5029-45DB-82B7-828D1F54AFD4}" type="presOf" srcId="{0E557C5B-A1CC-4386-AD36-BE11587F0FFA}" destId="{C4A5F48D-45EB-49BA-BAA2-948C10F18BC2}" srcOrd="1" destOrd="4" presId="urn:microsoft.com/office/officeart/2005/8/layout/vList4"/>
    <dgm:cxn modelId="{3F85870C-6947-409D-8660-115FD8C4E36A}" type="presOf" srcId="{4136A089-ABF9-4037-9DEE-5F3831E2BF18}" destId="{A41D9947-8DE2-40F1-88A1-DD97C8FD365E}" srcOrd="1" destOrd="1" presId="urn:microsoft.com/office/officeart/2005/8/layout/vList4"/>
    <dgm:cxn modelId="{A6BA307C-273D-489D-B0BE-976A792BDFD7}" type="presOf" srcId="{C1905817-C735-43FA-BE95-6773D388364E}" destId="{EF191C62-1555-4A44-90E4-97005A270DC9}" srcOrd="0" destOrd="2" presId="urn:microsoft.com/office/officeart/2005/8/layout/vList4"/>
    <dgm:cxn modelId="{409D10BF-2256-4217-BAA5-184F37959616}" type="presOf" srcId="{D8C305D0-A5A6-43F5-BA99-86E105523D4B}" destId="{4161E415-0F4F-44A4-AFBC-CAC7FA7CBD49}" srcOrd="0" destOrd="0" presId="urn:microsoft.com/office/officeart/2005/8/layout/vList4"/>
    <dgm:cxn modelId="{4F17CA4F-F8BB-4E11-A7B1-F6CBFEEC747D}" type="presOf" srcId="{4925DEA5-ADF8-4AF6-BC32-A2CF5D33C780}" destId="{DED0846A-163C-46E4-9FA4-AC4DBD966DF2}" srcOrd="0" destOrd="4" presId="urn:microsoft.com/office/officeart/2005/8/layout/vList4"/>
    <dgm:cxn modelId="{8E94DC6E-6521-4FCB-A451-73A9A8509006}" srcId="{08C5B6C3-E1DF-429C-8DA1-D44AEA85DBF4}" destId="{F7EE29A1-9F48-4393-A5F6-86A5D438C9D7}" srcOrd="1" destOrd="0" parTransId="{75EFD66B-711B-4733-BC3A-DAC31E35F8CD}" sibTransId="{C6DFBEC2-82B4-4C44-B775-6A712848FD37}"/>
    <dgm:cxn modelId="{73B75149-3809-4F11-9CD6-18CC33BBC4DA}" type="presOf" srcId="{C1905817-C735-43FA-BE95-6773D388364E}" destId="{94040497-E051-458F-A29B-E1EA8ABF9E5F}" srcOrd="1" destOrd="2" presId="urn:microsoft.com/office/officeart/2005/8/layout/vList4"/>
    <dgm:cxn modelId="{473908B2-6C09-48E2-B9EA-DA904B141B21}" type="presOf" srcId="{5CBD83D7-BEA2-4F63-9F10-247F702F0311}" destId="{4161E415-0F4F-44A4-AFBC-CAC7FA7CBD49}" srcOrd="0" destOrd="3" presId="urn:microsoft.com/office/officeart/2005/8/layout/vList4"/>
    <dgm:cxn modelId="{266F645E-B55E-460B-B357-BF3F56158F41}" type="presOf" srcId="{08C5B6C3-E1DF-429C-8DA1-D44AEA85DBF4}" destId="{C4A5F48D-45EB-49BA-BAA2-948C10F18BC2}" srcOrd="1" destOrd="0" presId="urn:microsoft.com/office/officeart/2005/8/layout/vList4"/>
    <dgm:cxn modelId="{F654489E-F55F-463C-B213-F516C465BF7A}" type="presOf" srcId="{4136A089-ABF9-4037-9DEE-5F3831E2BF18}" destId="{4161E415-0F4F-44A4-AFBC-CAC7FA7CBD49}" srcOrd="0" destOrd="1" presId="urn:microsoft.com/office/officeart/2005/8/layout/vList4"/>
    <dgm:cxn modelId="{106B01BC-765B-41A7-8089-F08911290908}" type="presOf" srcId="{B5F4E690-C757-43EB-8064-C2194DB0D756}" destId="{DED0846A-163C-46E4-9FA4-AC4DBD966DF2}" srcOrd="0" destOrd="5" presId="urn:microsoft.com/office/officeart/2005/8/layout/vList4"/>
    <dgm:cxn modelId="{A511AE8F-E91E-4003-B1B9-B5BAEAF54A38}" type="presOf" srcId="{779FAC16-74FC-4079-9C6E-4C7DAC203323}" destId="{C4A5F48D-45EB-49BA-BAA2-948C10F18BC2}" srcOrd="1" destOrd="3" presId="urn:microsoft.com/office/officeart/2005/8/layout/vList4"/>
    <dgm:cxn modelId="{00428247-6833-494D-B076-1497F6F987DE}" srcId="{364EC4FA-51FE-422B-9B13-85F4ABD80ACF}" destId="{08C5B6C3-E1DF-429C-8DA1-D44AEA85DBF4}" srcOrd="2" destOrd="0" parTransId="{AACD2F46-E924-47E3-BE4C-6301F0ECB77E}" sibTransId="{48F1C4E9-35DD-4C10-8B0F-8F2D24ACBD55}"/>
    <dgm:cxn modelId="{895341AD-5139-41DD-B844-6FD8D52E025D}" srcId="{08C5B6C3-E1DF-429C-8DA1-D44AEA85DBF4}" destId="{0E557C5B-A1CC-4386-AD36-BE11587F0FFA}" srcOrd="3" destOrd="0" parTransId="{F2C2F05A-0283-4963-BB1C-01BEA4371F8A}" sibTransId="{F07D1CBB-FA85-422F-B763-D09EEB3A2912}"/>
    <dgm:cxn modelId="{458EDB33-F982-407C-803E-64389480B564}" type="presOf" srcId="{0E557C5B-A1CC-4386-AD36-BE11587F0FFA}" destId="{3D0580F7-DB70-4DE1-A653-F1C9F2825160}" srcOrd="0" destOrd="4" presId="urn:microsoft.com/office/officeart/2005/8/layout/vList4"/>
    <dgm:cxn modelId="{ACA9E06F-60DC-4287-B6BC-9B7D63A06BDB}" type="presOf" srcId="{39FFB1C7-12D8-4877-8FF6-9210316F9DF9}" destId="{DED0846A-163C-46E4-9FA4-AC4DBD966DF2}" srcOrd="0" destOrd="3" presId="urn:microsoft.com/office/officeart/2005/8/layout/vList4"/>
    <dgm:cxn modelId="{88885A35-AA9D-4E9A-B18A-C47C0F49B965}" srcId="{512FB755-8E95-41EB-A6BF-5B660290C82F}" destId="{39FFB1C7-12D8-4877-8FF6-9210316F9DF9}" srcOrd="2" destOrd="0" parTransId="{FD934B80-B562-4615-99DE-7CB73C204C6B}" sibTransId="{30243459-B1BC-447D-BE16-8F590B9E71D7}"/>
    <dgm:cxn modelId="{3984835F-2E0D-46E8-A864-FAF09D2C8A8E}" type="presOf" srcId="{F7EE29A1-9F48-4393-A5F6-86A5D438C9D7}" destId="{C4A5F48D-45EB-49BA-BAA2-948C10F18BC2}" srcOrd="1" destOrd="2" presId="urn:microsoft.com/office/officeart/2005/8/layout/vList4"/>
    <dgm:cxn modelId="{5AB8F9BD-CF57-4D02-84BE-530E530C05C2}" type="presOf" srcId="{512FB755-8E95-41EB-A6BF-5B660290C82F}" destId="{DED0846A-163C-46E4-9FA4-AC4DBD966DF2}" srcOrd="0" destOrd="0" presId="urn:microsoft.com/office/officeart/2005/8/layout/vList4"/>
    <dgm:cxn modelId="{348998F7-5BAC-4873-B8F8-BDE44387B0BC}" srcId="{08C5B6C3-E1DF-429C-8DA1-D44AEA85DBF4}" destId="{779FAC16-74FC-4079-9C6E-4C7DAC203323}" srcOrd="2" destOrd="0" parTransId="{428DA38A-3AE6-46A3-B9E3-B4FE6710838E}" sibTransId="{650B3096-96F8-4DA4-8E60-13B5ACD5A0EA}"/>
    <dgm:cxn modelId="{F07F4CB7-B591-4417-8FC4-3265F9D856D3}" type="presOf" srcId="{26B66436-7FCB-4F62-95A2-9097E07F86A1}" destId="{94040497-E051-458F-A29B-E1EA8ABF9E5F}" srcOrd="1" destOrd="4" presId="urn:microsoft.com/office/officeart/2005/8/layout/vList4"/>
    <dgm:cxn modelId="{4F828509-2FEF-4954-B4C3-FDEBB17D2D7E}" type="presOf" srcId="{2D5882FC-6619-45D1-8561-D269A79E28E8}" destId="{C4A5F48D-45EB-49BA-BAA2-948C10F18BC2}" srcOrd="1" destOrd="1" presId="urn:microsoft.com/office/officeart/2005/8/layout/vList4"/>
    <dgm:cxn modelId="{D3B02E40-A03F-43CC-BA07-D365318D3543}" type="presOf" srcId="{CFC60BFD-7383-4B04-878A-7EA948871BD7}" destId="{94040497-E051-458F-A29B-E1EA8ABF9E5F}" srcOrd="1" destOrd="1" presId="urn:microsoft.com/office/officeart/2005/8/layout/vList4"/>
    <dgm:cxn modelId="{D29B52F4-37F7-45AF-83F1-59C3082EC35C}" type="presParOf" srcId="{B307A26C-7C7B-4F8C-9C53-F2EF0072E3DF}" destId="{056C2095-34E8-47A8-BC2E-0EFD3DB89293}" srcOrd="0" destOrd="0" presId="urn:microsoft.com/office/officeart/2005/8/layout/vList4"/>
    <dgm:cxn modelId="{5D409034-C999-4D96-9C51-1F03E0E3EB05}" type="presParOf" srcId="{056C2095-34E8-47A8-BC2E-0EFD3DB89293}" destId="{4161E415-0F4F-44A4-AFBC-CAC7FA7CBD49}" srcOrd="0" destOrd="0" presId="urn:microsoft.com/office/officeart/2005/8/layout/vList4"/>
    <dgm:cxn modelId="{B3411655-8E56-45D1-AB52-E580BB63E6B4}" type="presParOf" srcId="{056C2095-34E8-47A8-BC2E-0EFD3DB89293}" destId="{EE771220-96ED-4906-B5FC-9A746F006B2A}" srcOrd="1" destOrd="0" presId="urn:microsoft.com/office/officeart/2005/8/layout/vList4"/>
    <dgm:cxn modelId="{19FF90BA-7B4D-4ECD-93F4-DDAAAD0D8CFF}" type="presParOf" srcId="{056C2095-34E8-47A8-BC2E-0EFD3DB89293}" destId="{A41D9947-8DE2-40F1-88A1-DD97C8FD365E}" srcOrd="2" destOrd="0" presId="urn:microsoft.com/office/officeart/2005/8/layout/vList4"/>
    <dgm:cxn modelId="{37F8DF95-AD07-4E5D-B291-E5FC321987A9}" type="presParOf" srcId="{B307A26C-7C7B-4F8C-9C53-F2EF0072E3DF}" destId="{B4F4BF5F-2ED7-4D08-89F1-1DF6E99128C3}" srcOrd="1" destOrd="0" presId="urn:microsoft.com/office/officeart/2005/8/layout/vList4"/>
    <dgm:cxn modelId="{493161D4-8B9B-46DC-BD6B-56DE6EFB61D7}" type="presParOf" srcId="{B307A26C-7C7B-4F8C-9C53-F2EF0072E3DF}" destId="{A5037B64-2550-4AB7-A671-724E00E02874}" srcOrd="2" destOrd="0" presId="urn:microsoft.com/office/officeart/2005/8/layout/vList4"/>
    <dgm:cxn modelId="{72FFD3CF-FA9D-49C5-81B5-1ADDCA14683B}" type="presParOf" srcId="{A5037B64-2550-4AB7-A671-724E00E02874}" destId="{EF191C62-1555-4A44-90E4-97005A270DC9}" srcOrd="0" destOrd="0" presId="urn:microsoft.com/office/officeart/2005/8/layout/vList4"/>
    <dgm:cxn modelId="{586FDBD1-D058-4DB3-9A14-FE8A40E493F2}" type="presParOf" srcId="{A5037B64-2550-4AB7-A671-724E00E02874}" destId="{C101D604-C4E9-4429-8B17-7FA8B7FBAA8D}" srcOrd="1" destOrd="0" presId="urn:microsoft.com/office/officeart/2005/8/layout/vList4"/>
    <dgm:cxn modelId="{A59F9865-6909-4A05-9B2D-AADBC47399E0}" type="presParOf" srcId="{A5037B64-2550-4AB7-A671-724E00E02874}" destId="{94040497-E051-458F-A29B-E1EA8ABF9E5F}" srcOrd="2" destOrd="0" presId="urn:microsoft.com/office/officeart/2005/8/layout/vList4"/>
    <dgm:cxn modelId="{2253BB85-8607-4495-9542-CED20945EDA5}" type="presParOf" srcId="{B307A26C-7C7B-4F8C-9C53-F2EF0072E3DF}" destId="{A96A4A00-A0DA-4B09-A8E3-6B3BDF2459D0}" srcOrd="3" destOrd="0" presId="urn:microsoft.com/office/officeart/2005/8/layout/vList4"/>
    <dgm:cxn modelId="{E46A7D6A-23EA-4CF5-A468-CE47763812CD}" type="presParOf" srcId="{B307A26C-7C7B-4F8C-9C53-F2EF0072E3DF}" destId="{3CBC0273-8F75-4597-822B-B2E2806F1088}" srcOrd="4" destOrd="0" presId="urn:microsoft.com/office/officeart/2005/8/layout/vList4"/>
    <dgm:cxn modelId="{91890D4E-5D53-4BCC-ACC2-B6C895264CAA}" type="presParOf" srcId="{3CBC0273-8F75-4597-822B-B2E2806F1088}" destId="{3D0580F7-DB70-4DE1-A653-F1C9F2825160}" srcOrd="0" destOrd="0" presId="urn:microsoft.com/office/officeart/2005/8/layout/vList4"/>
    <dgm:cxn modelId="{7916F610-92BC-4845-B511-AEAF7600A4C2}" type="presParOf" srcId="{3CBC0273-8F75-4597-822B-B2E2806F1088}" destId="{33040074-D97E-4AA1-B624-834B8027A450}" srcOrd="1" destOrd="0" presId="urn:microsoft.com/office/officeart/2005/8/layout/vList4"/>
    <dgm:cxn modelId="{95A6D6CC-5208-47E0-92B7-4BEDCDE0A687}" type="presParOf" srcId="{3CBC0273-8F75-4597-822B-B2E2806F1088}" destId="{C4A5F48D-45EB-49BA-BAA2-948C10F18BC2}" srcOrd="2" destOrd="0" presId="urn:microsoft.com/office/officeart/2005/8/layout/vList4"/>
    <dgm:cxn modelId="{8C6BF7CB-AA26-42D4-BE36-1A1BBB87142F}" type="presParOf" srcId="{B307A26C-7C7B-4F8C-9C53-F2EF0072E3DF}" destId="{F5E2BABE-C1C0-4548-A6ED-A85556E905BA}" srcOrd="5" destOrd="0" presId="urn:microsoft.com/office/officeart/2005/8/layout/vList4"/>
    <dgm:cxn modelId="{C8854299-3A40-48DC-9F70-D4EBE4322B36}" type="presParOf" srcId="{B307A26C-7C7B-4F8C-9C53-F2EF0072E3DF}" destId="{D1E3E6F7-7A77-416D-9BAA-FD3F83E69D66}" srcOrd="6" destOrd="0" presId="urn:microsoft.com/office/officeart/2005/8/layout/vList4"/>
    <dgm:cxn modelId="{89EC28A0-B84C-4282-988D-A3F3794B5791}" type="presParOf" srcId="{D1E3E6F7-7A77-416D-9BAA-FD3F83E69D66}" destId="{DED0846A-163C-46E4-9FA4-AC4DBD966DF2}" srcOrd="0" destOrd="0" presId="urn:microsoft.com/office/officeart/2005/8/layout/vList4"/>
    <dgm:cxn modelId="{F341DFA7-7A8F-4F5E-B3D0-0407BE7E6714}" type="presParOf" srcId="{D1E3E6F7-7A77-416D-9BAA-FD3F83E69D66}" destId="{77E6AD35-5492-47AB-9C2C-CDF846701358}" srcOrd="1" destOrd="0" presId="urn:microsoft.com/office/officeart/2005/8/layout/vList4"/>
    <dgm:cxn modelId="{4B1B7883-756F-49E5-997B-B5883D5C99A3}" type="presParOf" srcId="{D1E3E6F7-7A77-416D-9BAA-FD3F83E69D66}" destId="{C0BBCBCE-D40F-4E98-A66B-722D6178B9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B3EB7-7923-44E9-84BB-C760BA644D4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9016588-F1E8-4CEB-9293-5CA306B3F7A1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20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ВНУТРІШНЯ СИСТЕМА </a:t>
          </a:r>
        </a:p>
        <a:p>
          <a:r>
            <a:rPr lang="uk-UA" sz="20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ЯКОСТІ ОСВІТИ</a:t>
          </a:r>
        </a:p>
        <a:p>
          <a:endParaRPr lang="uk-UA" sz="2000" b="1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1400" dirty="0" smtClean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4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4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4FC7D-0853-44C5-9C42-5263223BBAEE}" type="parTrans" cxnId="{319B5A5E-580E-465D-A8A8-25A2DA4A889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FBBDB-8748-4A2B-AC07-E31E98FA5C63}" type="sibTrans" cxnId="{319B5A5E-580E-465D-A8A8-25A2DA4A889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BA8DA-21A8-461A-9FF8-A248039C4D9C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Виокремлено структурний підрозділ «Центр якості ВО»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FBD8C-0604-43FD-86A5-B58CD6C7C78B}" type="parTrans" cxnId="{E8978DFC-8107-41C3-8EA9-075A44B6FC9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52028-61F3-4ADC-BC1E-C0DF87699FFB}" type="sibTrans" cxnId="{E8978DFC-8107-41C3-8EA9-075A44B6FC9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6412D-46F8-419B-A21A-73A4D1D28EEC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Агенція студентської співдії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D6651-A929-46EB-BBD0-5553614EB475}" type="parTrans" cxnId="{A86CC11F-50F2-4FD9-B505-1C2DEE93B34A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820F4-FB09-4CD6-9D31-1FE7D8A6E6AA}" type="sibTrans" cxnId="{A86CC11F-50F2-4FD9-B505-1C2DEE93B34A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698BC-8358-4262-86A1-697937C088EB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20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</a:t>
          </a:r>
        </a:p>
        <a:p>
          <a:r>
            <a:rPr lang="uk-UA" sz="20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ЗДОБУВАЧІВ ОСВІТИ</a:t>
          </a:r>
        </a:p>
        <a:p>
          <a:endParaRPr lang="uk-UA" sz="2000" b="1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9E93D-1F38-4B0F-AEE4-0F61D933320B}" type="parTrans" cxnId="{D83F6E23-27D2-495B-BF55-31A4233B2A77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8BB25-7DE6-468A-97FD-141DE315912F}" type="sibTrans" cxnId="{D83F6E23-27D2-495B-BF55-31A4233B2A77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93392-FD37-49C4-97CB-7E1288BB1C7D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endParaRPr lang="uk-UA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ВСЬОГО ОП – 184</a:t>
          </a:r>
        </a:p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Бакалавр – 85  Магістр  – 78 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- 21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AF6C5C9-5648-4FE6-9DB1-C80E2CF67987}" type="parTrans" cxnId="{07AE8891-3FC1-4725-907D-EA3F07B971D7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63F20-5081-45A7-BA54-A2D5926445CB}" type="sibTrans" cxnId="{07AE8891-3FC1-4725-907D-EA3F07B971D7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E9A1D-AFB8-4987-9101-D17FB265D017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Запроваджено:</a:t>
          </a:r>
        </a:p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міждисциплінарні ОП</a:t>
          </a:r>
        </a:p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унікальну ОП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24B09-5147-4F60-8A61-83441979F71A}" type="parTrans" cxnId="{F1FDA4A3-B218-4F32-9F2E-279637A28720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40ABB-C2F4-4540-BBF6-1FE50177025E}" type="sibTrans" cxnId="{F1FDA4A3-B218-4F32-9F2E-279637A28720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F301E-518C-43F8-8A06-E7D713BA94CE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20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ОСВІТА </a:t>
          </a:r>
        </a:p>
        <a:p>
          <a:r>
            <a:rPr lang="uk-UA" sz="20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ВПРОДОВЖ ЖИТТЯ</a:t>
          </a:r>
        </a:p>
        <a:p>
          <a:endParaRPr lang="uk-UA" sz="2000" b="1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EF02E-11A0-4EEA-8FC9-8CC72387AEE8}" type="parTrans" cxnId="{157F4906-1A1C-4300-936D-93C96E7F822C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2A6C1-FA56-4994-A167-6803130BE57E}" type="sibTrans" cxnId="{157F4906-1A1C-4300-936D-93C96E7F822C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5EE04-B9C6-4666-B20E-DA6BC78F6B01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Організовано курси підвищення для викладачів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B3A54-CE9D-4FF7-A27E-6370C4D7CD44}" type="parTrans" cxnId="{8FB13867-8834-424C-BB30-9B985616D7B2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A93EE-B565-4E71-BB90-29BAF06006C2}" type="sibTrans" cxnId="{8FB13867-8834-424C-BB30-9B985616D7B2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DA557-276F-4DD6-89B8-EF3B770D99D2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програм перекваліфікації та  формування додаткових компетентностей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4E1AC-20F6-4F39-95B2-0D07F36E1100}" type="parTrans" cxnId="{23786726-06EC-4C20-A8CC-F0ABDE21AC45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AC869-351C-4766-A4E9-870CF58D0772}" type="sibTrans" cxnId="{23786726-06EC-4C20-A8CC-F0ABDE21AC45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C9AE7-4759-4E9F-98BC-10856284CC47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гарантів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8B456-3E87-40BE-A915-69471BFC0DAE}" type="parTrans" cxnId="{30924805-D9CD-4772-8F87-BE7B641A3186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B87E6-6C8D-41F8-9A0B-437F3E58A8D4}" type="sibTrans" cxnId="{30924805-D9CD-4772-8F87-BE7B641A3186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55488-C851-4E92-9194-0D94D3885FC6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Приведено у відповідність назви ОП                              (згідно переліку спеціальностей 2024)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5D3A9-A488-4788-9AE3-666681BF9B91}" type="parTrans" cxnId="{2BC81B4F-C4D6-4547-9EE6-2029B905B94A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3132A-38D9-4B27-81CC-93CEE40595C6}" type="sibTrans" cxnId="{2BC81B4F-C4D6-4547-9EE6-2029B905B94A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7B32D-46A5-456C-80E1-1AA0BE91EDB8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pPr algn="ctr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Фахівці-практики:</a:t>
          </a:r>
        </a:p>
        <a:p>
          <a:pPr algn="l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проводять гостьові лекції/практикуми </a:t>
          </a:r>
        </a:p>
        <a:p>
          <a:pPr algn="l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зараховуються за сумісництвом</a:t>
          </a:r>
        </a:p>
        <a:p>
          <a:pPr algn="l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участь у 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підсумеових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атестаціях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C2EDC-4F24-4E77-A4B9-5D4F17FCD95E}" type="parTrans" cxnId="{E6700CE8-0D44-4B5D-B490-107E132B9AA9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02F2-40BE-4AAD-8E7C-E1673E196FDC}" type="sibTrans" cxnId="{E6700CE8-0D44-4B5D-B490-107E132B9AA9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29362-43A3-4BC4-85BB-9A12CB481650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 освітніх послуг з підвищення кваліфікації  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A662E-E1A7-4600-A2E8-E3F5D5DA467A}" type="parTrans" cxnId="{69568909-9201-4702-B3C1-80D03EF1A84D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0B249-3182-4BF3-9881-2EE150008457}" type="sibTrans" cxnId="{69568909-9201-4702-B3C1-80D03EF1A84D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FF91D-42E3-4F1D-855D-9996B4C7F7D2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Триває оновлення  нормативної  бази з питань освітнього процесу та його якості   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80543-A483-4522-813D-630547610B0B}" type="parTrans" cxnId="{BF23E220-A028-4487-BB47-4FC65DD10238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B05C7-9BBB-463A-BB74-6E8AFE10547B}" type="sibTrans" cxnId="{BF23E220-A028-4487-BB47-4FC65DD10238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12A52-2E51-4CB8-8E75-48D26EF22C57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Удосконалюються процедури моніторингових досліджень                    щодо  якості освіти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EC315-3ECB-4B39-8B12-02676DCCD831}" type="parTrans" cxnId="{1D8562D1-0675-4ABC-804F-4DAEFFD9BBAC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F16B2-0DC4-48E0-9B9D-AE529BBA1B95}" type="sibTrans" cxnId="{1D8562D1-0675-4ABC-804F-4DAEFFD9BBAC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6B380-B308-42AB-96E0-695918FAADA6}">
      <dgm:prSet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dirty="0" smtClean="0"/>
            <a:t>Розпочато оновлення договорів про співпрацю</a:t>
          </a:r>
          <a:endParaRPr lang="uk-UA" dirty="0"/>
        </a:p>
      </dgm:t>
    </dgm:pt>
    <dgm:pt modelId="{6622ED5B-3ABA-4AB9-B70C-D7C16CC3382E}" type="sibTrans" cxnId="{99CE189E-D1C1-477E-B290-3F43D9D3D015}">
      <dgm:prSet/>
      <dgm:spPr/>
      <dgm:t>
        <a:bodyPr/>
        <a:lstStyle/>
        <a:p>
          <a:endParaRPr lang="uk-UA"/>
        </a:p>
      </dgm:t>
    </dgm:pt>
    <dgm:pt modelId="{3A89FD97-1C02-4D7E-8873-5EDCC2D6CD59}" type="parTrans" cxnId="{99CE189E-D1C1-477E-B290-3F43D9D3D015}">
      <dgm:prSet/>
      <dgm:spPr/>
      <dgm:t>
        <a:bodyPr/>
        <a:lstStyle/>
        <a:p>
          <a:endParaRPr lang="uk-UA"/>
        </a:p>
      </dgm:t>
    </dgm:pt>
    <dgm:pt modelId="{69E0FCC8-3F13-4F7F-95F1-32BBCB5AED98}" type="pres">
      <dgm:prSet presAssocID="{05BB3EB7-7923-44E9-84BB-C760BA644D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52C8782-3706-43BB-83B3-CA15A7E7F925}" type="pres">
      <dgm:prSet presAssocID="{C9016588-F1E8-4CEB-9293-5CA306B3F7A1}" presName="compNode" presStyleCnt="0"/>
      <dgm:spPr/>
    </dgm:pt>
    <dgm:pt modelId="{3FBE1004-DFA4-46F1-8E9F-522FC10BB430}" type="pres">
      <dgm:prSet presAssocID="{C9016588-F1E8-4CEB-9293-5CA306B3F7A1}" presName="aNode" presStyleLbl="bgShp" presStyleIdx="0" presStyleCnt="3" custLinFactNeighborX="1441" custLinFactNeighborY="-244"/>
      <dgm:spPr/>
      <dgm:t>
        <a:bodyPr/>
        <a:lstStyle/>
        <a:p>
          <a:endParaRPr lang="uk-UA"/>
        </a:p>
      </dgm:t>
    </dgm:pt>
    <dgm:pt modelId="{85ABEE8F-298B-451F-B65C-9427D04DFDAD}" type="pres">
      <dgm:prSet presAssocID="{C9016588-F1E8-4CEB-9293-5CA306B3F7A1}" presName="textNode" presStyleLbl="bgShp" presStyleIdx="0" presStyleCnt="3"/>
      <dgm:spPr/>
      <dgm:t>
        <a:bodyPr/>
        <a:lstStyle/>
        <a:p>
          <a:endParaRPr lang="uk-UA"/>
        </a:p>
      </dgm:t>
    </dgm:pt>
    <dgm:pt modelId="{9922A79E-684F-4365-A958-8BDDF706C54D}" type="pres">
      <dgm:prSet presAssocID="{C9016588-F1E8-4CEB-9293-5CA306B3F7A1}" presName="compChildNode" presStyleCnt="0"/>
      <dgm:spPr/>
    </dgm:pt>
    <dgm:pt modelId="{A55247AA-64AD-4CA2-ABD5-3F180AC0DB69}" type="pres">
      <dgm:prSet presAssocID="{C9016588-F1E8-4CEB-9293-5CA306B3F7A1}" presName="theInnerList" presStyleCnt="0"/>
      <dgm:spPr/>
    </dgm:pt>
    <dgm:pt modelId="{CEB0DB33-A066-4DC6-86B4-F504AD096062}" type="pres">
      <dgm:prSet presAssocID="{420FF91D-42E3-4F1D-855D-9996B4C7F7D2}" presName="childNode" presStyleLbl="node1" presStyleIdx="0" presStyleCnt="13" custScaleX="110791" custLinFactY="-96242" custLinFactNeighborX="395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8085AC-78CF-4911-BE51-1CA296C03C35}" type="pres">
      <dgm:prSet presAssocID="{420FF91D-42E3-4F1D-855D-9996B4C7F7D2}" presName="aSpace2" presStyleCnt="0"/>
      <dgm:spPr/>
    </dgm:pt>
    <dgm:pt modelId="{94702B46-AD6B-41E5-959A-CC7356BD0B9D}" type="pres">
      <dgm:prSet presAssocID="{672BA8DA-21A8-461A-9FF8-A248039C4D9C}" presName="childNode" presStyleLbl="node1" presStyleIdx="1" presStyleCnt="13" custScaleX="110791" custLinFactY="-75141" custLinFactNeighborX="67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977FAB-2B9E-4A6D-989A-F1BDB8668FF1}" type="pres">
      <dgm:prSet presAssocID="{672BA8DA-21A8-461A-9FF8-A248039C4D9C}" presName="aSpace2" presStyleCnt="0"/>
      <dgm:spPr/>
    </dgm:pt>
    <dgm:pt modelId="{C282F49A-3935-4E32-A4A0-159640FDA3CF}" type="pres">
      <dgm:prSet presAssocID="{ED7C9AE7-4759-4E9F-98BC-10856284CC47}" presName="childNode" presStyleLbl="node1" presStyleIdx="2" presStyleCnt="13" custScaleX="108063" custLinFactY="-54040" custLinFactNeighborX="729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3F789A-24D2-429D-B4CB-0C6D357ED5F4}" type="pres">
      <dgm:prSet presAssocID="{ED7C9AE7-4759-4E9F-98BC-10856284CC47}" presName="aSpace2" presStyleCnt="0"/>
      <dgm:spPr/>
    </dgm:pt>
    <dgm:pt modelId="{6470E0F6-E032-4AA2-9916-431994B6CEFC}" type="pres">
      <dgm:prSet presAssocID="{CC96412D-46F8-419B-A21A-73A4D1D28EEC}" presName="childNode" presStyleLbl="node1" presStyleIdx="3" presStyleCnt="13" custScaleX="107093" custLinFactY="-44792" custLinFactNeighborX="244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9BC017-B6D0-446A-AC3D-8AB1E6DF71B4}" type="pres">
      <dgm:prSet presAssocID="{CC96412D-46F8-419B-A21A-73A4D1D28EEC}" presName="aSpace2" presStyleCnt="0"/>
      <dgm:spPr/>
    </dgm:pt>
    <dgm:pt modelId="{F0741438-2C82-4AE8-BBD5-4CCECD1858A5}" type="pres">
      <dgm:prSet presAssocID="{A1B12A52-2E51-4CB8-8E75-48D26EF22C57}" presName="childNode" presStyleLbl="node1" presStyleIdx="4" presStyleCnt="13" custScaleX="107093" custScaleY="205368" custLinFactY="-23212" custLinFactNeighborX="244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F77E5D-4FB6-4E7F-93AD-AF6B805B8771}" type="pres">
      <dgm:prSet presAssocID="{C9016588-F1E8-4CEB-9293-5CA306B3F7A1}" presName="aSpace" presStyleCnt="0"/>
      <dgm:spPr/>
    </dgm:pt>
    <dgm:pt modelId="{52FA66D6-D249-4F4F-B7F4-F45D1AE79552}" type="pres">
      <dgm:prSet presAssocID="{95D698BC-8358-4262-86A1-697937C088EB}" presName="compNode" presStyleCnt="0"/>
      <dgm:spPr/>
    </dgm:pt>
    <dgm:pt modelId="{AAEFFB3F-DD60-48F8-9207-4514E18DF1B4}" type="pres">
      <dgm:prSet presAssocID="{95D698BC-8358-4262-86A1-697937C088EB}" presName="aNode" presStyleLbl="bgShp" presStyleIdx="1" presStyleCnt="3" custLinFactNeighborX="446"/>
      <dgm:spPr/>
      <dgm:t>
        <a:bodyPr/>
        <a:lstStyle/>
        <a:p>
          <a:endParaRPr lang="uk-UA"/>
        </a:p>
      </dgm:t>
    </dgm:pt>
    <dgm:pt modelId="{39AE8F21-336F-4613-8FEC-B97357992672}" type="pres">
      <dgm:prSet presAssocID="{95D698BC-8358-4262-86A1-697937C088EB}" presName="textNode" presStyleLbl="bgShp" presStyleIdx="1" presStyleCnt="3"/>
      <dgm:spPr/>
      <dgm:t>
        <a:bodyPr/>
        <a:lstStyle/>
        <a:p>
          <a:endParaRPr lang="uk-UA"/>
        </a:p>
      </dgm:t>
    </dgm:pt>
    <dgm:pt modelId="{ED5F560F-B049-4A05-9803-10D098D1A00A}" type="pres">
      <dgm:prSet presAssocID="{95D698BC-8358-4262-86A1-697937C088EB}" presName="compChildNode" presStyleCnt="0"/>
      <dgm:spPr/>
    </dgm:pt>
    <dgm:pt modelId="{674278C2-A2E6-4767-B12C-E0D24D86917D}" type="pres">
      <dgm:prSet presAssocID="{95D698BC-8358-4262-86A1-697937C088EB}" presName="theInnerList" presStyleCnt="0"/>
      <dgm:spPr/>
    </dgm:pt>
    <dgm:pt modelId="{0C14057C-7111-406E-89F2-193CE17DDE52}" type="pres">
      <dgm:prSet presAssocID="{3BE93392-FD37-49C4-97CB-7E1288BB1C7D}" presName="childNode" presStyleLbl="node1" presStyleIdx="5" presStyleCnt="13" custAng="0" custScaleX="107094" custScaleY="266339" custLinFactY="-253254" custLinFactNeighborX="849" custLinFactNeighborY="-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381223-D9C6-42A6-890E-7B6E1BA794CC}" type="pres">
      <dgm:prSet presAssocID="{3BE93392-FD37-49C4-97CB-7E1288BB1C7D}" presName="aSpace2" presStyleCnt="0"/>
      <dgm:spPr/>
    </dgm:pt>
    <dgm:pt modelId="{BC7AD308-78B7-48B8-9240-6135164A136D}" type="pres">
      <dgm:prSet presAssocID="{99955488-C851-4E92-9194-0D94D3885FC6}" presName="childNode" presStyleLbl="node1" presStyleIdx="6" presStyleCnt="13" custScaleX="107094" custScaleY="263988" custLinFactY="-166941" custLinFactNeighborX="849" custLinFactNeighborY="-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F965E-A565-423B-BE67-C39F3977A7FE}" type="pres">
      <dgm:prSet presAssocID="{99955488-C851-4E92-9194-0D94D3885FC6}" presName="aSpace2" presStyleCnt="0"/>
      <dgm:spPr/>
    </dgm:pt>
    <dgm:pt modelId="{1973B93F-A044-4B41-B998-0204EC0E93EA}" type="pres">
      <dgm:prSet presAssocID="{CD1E9A1D-AFB8-4987-9101-D17FB265D017}" presName="childNode" presStyleLbl="node1" presStyleIdx="7" presStyleCnt="13" custScaleX="107093" custScaleY="442062" custLinFactY="-100000" custLinFactNeighborX="2698" custLinFactNeighborY="-1006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8BFA73-47BE-46EA-9BF8-BE5606CDC59C}" type="pres">
      <dgm:prSet presAssocID="{CD1E9A1D-AFB8-4987-9101-D17FB265D017}" presName="aSpace2" presStyleCnt="0"/>
      <dgm:spPr/>
    </dgm:pt>
    <dgm:pt modelId="{F6F9B156-C657-42B8-805C-9D997023CFEB}" type="pres">
      <dgm:prSet presAssocID="{8A16B380-B308-42AB-96E0-695918FAADA6}" presName="childNode" presStyleLbl="node1" presStyleIdx="8" presStyleCnt="13" custScaleX="107094" custScaleY="191744" custLinFactY="-36746" custLinFactNeighborX="2698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3DD31B-2164-49D4-859E-5497A9670450}" type="pres">
      <dgm:prSet presAssocID="{8A16B380-B308-42AB-96E0-695918FAADA6}" presName="aSpace2" presStyleCnt="0"/>
      <dgm:spPr/>
    </dgm:pt>
    <dgm:pt modelId="{268782A9-CBB6-4F92-A370-CB4868FF87B4}" type="pres">
      <dgm:prSet presAssocID="{A0B7B32D-46A5-456C-80E1-1AA0BE91EDB8}" presName="childNode" presStyleLbl="node1" presStyleIdx="9" presStyleCnt="13" custScaleX="107094" custScaleY="667754" custLinFactY="39310" custLinFactNeighborX="269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7E75F-CE98-42B2-B044-D9A3F1869FC3}" type="pres">
      <dgm:prSet presAssocID="{95D698BC-8358-4262-86A1-697937C088EB}" presName="aSpace" presStyleCnt="0"/>
      <dgm:spPr/>
    </dgm:pt>
    <dgm:pt modelId="{1528259E-D03E-4870-A45F-1174592D526B}" type="pres">
      <dgm:prSet presAssocID="{7DBF301E-518C-43F8-8A06-E7D713BA94CE}" presName="compNode" presStyleCnt="0"/>
      <dgm:spPr/>
    </dgm:pt>
    <dgm:pt modelId="{F1C9C4A3-117B-4D03-A61F-F7589CB9F20E}" type="pres">
      <dgm:prSet presAssocID="{7DBF301E-518C-43F8-8A06-E7D713BA94CE}" presName="aNode" presStyleLbl="bgShp" presStyleIdx="2" presStyleCnt="3"/>
      <dgm:spPr/>
      <dgm:t>
        <a:bodyPr/>
        <a:lstStyle/>
        <a:p>
          <a:endParaRPr lang="uk-UA"/>
        </a:p>
      </dgm:t>
    </dgm:pt>
    <dgm:pt modelId="{F6C7C5C5-E7BE-41F6-882B-CC3A1201B96D}" type="pres">
      <dgm:prSet presAssocID="{7DBF301E-518C-43F8-8A06-E7D713BA94CE}" presName="textNode" presStyleLbl="bgShp" presStyleIdx="2" presStyleCnt="3"/>
      <dgm:spPr/>
      <dgm:t>
        <a:bodyPr/>
        <a:lstStyle/>
        <a:p>
          <a:endParaRPr lang="uk-UA"/>
        </a:p>
      </dgm:t>
    </dgm:pt>
    <dgm:pt modelId="{FE62945B-BD48-4033-9CC4-4CDD11804A4C}" type="pres">
      <dgm:prSet presAssocID="{7DBF301E-518C-43F8-8A06-E7D713BA94CE}" presName="compChildNode" presStyleCnt="0"/>
      <dgm:spPr/>
    </dgm:pt>
    <dgm:pt modelId="{DEEE0444-96D5-49B7-B4F9-2C158793D799}" type="pres">
      <dgm:prSet presAssocID="{7DBF301E-518C-43F8-8A06-E7D713BA94CE}" presName="theInnerList" presStyleCnt="0"/>
      <dgm:spPr/>
    </dgm:pt>
    <dgm:pt modelId="{8E9DA7F7-45AE-47A0-8828-082CA246497B}" type="pres">
      <dgm:prSet presAssocID="{22D5EE04-B9C6-4666-B20E-DA6BC78F6B01}" presName="childNode" presStyleLbl="node1" presStyleIdx="10" presStyleCnt="13" custLinFactY="-36899" custLinFactNeighborX="1606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E25AE3-2C92-434B-8FFC-94948A99D9B3}" type="pres">
      <dgm:prSet presAssocID="{22D5EE04-B9C6-4666-B20E-DA6BC78F6B01}" presName="aSpace2" presStyleCnt="0"/>
      <dgm:spPr/>
    </dgm:pt>
    <dgm:pt modelId="{9EFA2CF3-4A65-4F53-886A-B73DDD66FD83}" type="pres">
      <dgm:prSet presAssocID="{07029362-43A3-4BC4-85BB-9A12CB481650}" presName="childNode" presStyleLbl="node1" presStyleIdx="11" presStyleCnt="13" custLinFactY="-29822" custLinFactNeighborX="1606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680E3F-EA78-40D8-96DE-5D3931A4D0A0}" type="pres">
      <dgm:prSet presAssocID="{07029362-43A3-4BC4-85BB-9A12CB481650}" presName="aSpace2" presStyleCnt="0"/>
      <dgm:spPr/>
    </dgm:pt>
    <dgm:pt modelId="{8CB97178-D875-4493-B1C8-1C7E49A97909}" type="pres">
      <dgm:prSet presAssocID="{EF6DA557-276F-4DD6-89B8-EF3B770D99D2}" presName="childNode" presStyleLbl="node1" presStyleIdx="12" presStyleCnt="13" custLinFactY="-33745" custLinFactNeighborX="1606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0924805-D9CD-4772-8F87-BE7B641A3186}" srcId="{C9016588-F1E8-4CEB-9293-5CA306B3F7A1}" destId="{ED7C9AE7-4759-4E9F-98BC-10856284CC47}" srcOrd="2" destOrd="0" parTransId="{E818B456-3E87-40BE-A915-69471BFC0DAE}" sibTransId="{FD5B87E6-6C8D-41F8-9A0B-437F3E58A8D4}"/>
    <dgm:cxn modelId="{157F4906-1A1C-4300-936D-93C96E7F822C}" srcId="{05BB3EB7-7923-44E9-84BB-C760BA644D4B}" destId="{7DBF301E-518C-43F8-8A06-E7D713BA94CE}" srcOrd="2" destOrd="0" parTransId="{C8FEF02E-11A0-4EEA-8FC9-8CC72387AEE8}" sibTransId="{C142A6C1-FA56-4994-A167-6803130BE57E}"/>
    <dgm:cxn modelId="{EF5613A9-90AC-49BE-9E5D-67EF4AE58C05}" type="presOf" srcId="{C9016588-F1E8-4CEB-9293-5CA306B3F7A1}" destId="{85ABEE8F-298B-451F-B65C-9427D04DFDAD}" srcOrd="1" destOrd="0" presId="urn:microsoft.com/office/officeart/2005/8/layout/lProcess2"/>
    <dgm:cxn modelId="{07AE8891-3FC1-4725-907D-EA3F07B971D7}" srcId="{95D698BC-8358-4262-86A1-697937C088EB}" destId="{3BE93392-FD37-49C4-97CB-7E1288BB1C7D}" srcOrd="0" destOrd="0" parTransId="{5AF6C5C9-5648-4FE6-9DB1-C80E2CF67987}" sibTransId="{82663F20-5081-45A7-BA54-A2D5926445CB}"/>
    <dgm:cxn modelId="{449E56B4-09C8-4DBF-A8D5-0366790D7380}" type="presOf" srcId="{ED7C9AE7-4759-4E9F-98BC-10856284CC47}" destId="{C282F49A-3935-4E32-A4A0-159640FDA3CF}" srcOrd="0" destOrd="0" presId="urn:microsoft.com/office/officeart/2005/8/layout/lProcess2"/>
    <dgm:cxn modelId="{E9BF8451-BCD3-4367-870D-B07F0A799FA5}" type="presOf" srcId="{C9016588-F1E8-4CEB-9293-5CA306B3F7A1}" destId="{3FBE1004-DFA4-46F1-8E9F-522FC10BB430}" srcOrd="0" destOrd="0" presId="urn:microsoft.com/office/officeart/2005/8/layout/lProcess2"/>
    <dgm:cxn modelId="{2BC81B4F-C4D6-4547-9EE6-2029B905B94A}" srcId="{95D698BC-8358-4262-86A1-697937C088EB}" destId="{99955488-C851-4E92-9194-0D94D3885FC6}" srcOrd="1" destOrd="0" parTransId="{02A5D3A9-A488-4788-9AE3-666681BF9B91}" sibTransId="{8433132A-38D9-4B27-81CC-93CEE40595C6}"/>
    <dgm:cxn modelId="{9A95D206-937E-4948-A728-1F35B04B4131}" type="presOf" srcId="{672BA8DA-21A8-461A-9FF8-A248039C4D9C}" destId="{94702B46-AD6B-41E5-959A-CC7356BD0B9D}" srcOrd="0" destOrd="0" presId="urn:microsoft.com/office/officeart/2005/8/layout/lProcess2"/>
    <dgm:cxn modelId="{00932D79-A9CE-40A0-9B21-4AED37341498}" type="presOf" srcId="{7DBF301E-518C-43F8-8A06-E7D713BA94CE}" destId="{F1C9C4A3-117B-4D03-A61F-F7589CB9F20E}" srcOrd="0" destOrd="0" presId="urn:microsoft.com/office/officeart/2005/8/layout/lProcess2"/>
    <dgm:cxn modelId="{8C92EBA0-CAC1-4F59-83AA-6248A6BE6ACC}" type="presOf" srcId="{7DBF301E-518C-43F8-8A06-E7D713BA94CE}" destId="{F6C7C5C5-E7BE-41F6-882B-CC3A1201B96D}" srcOrd="1" destOrd="0" presId="urn:microsoft.com/office/officeart/2005/8/layout/lProcess2"/>
    <dgm:cxn modelId="{641D5AC1-A88E-496D-8890-AC7B8CAD5924}" type="presOf" srcId="{95D698BC-8358-4262-86A1-697937C088EB}" destId="{AAEFFB3F-DD60-48F8-9207-4514E18DF1B4}" srcOrd="0" destOrd="0" presId="urn:microsoft.com/office/officeart/2005/8/layout/lProcess2"/>
    <dgm:cxn modelId="{56ADB0C8-99F3-43AA-A160-44804F363B80}" type="presOf" srcId="{07029362-43A3-4BC4-85BB-9A12CB481650}" destId="{9EFA2CF3-4A65-4F53-886A-B73DDD66FD83}" srcOrd="0" destOrd="0" presId="urn:microsoft.com/office/officeart/2005/8/layout/lProcess2"/>
    <dgm:cxn modelId="{F4ACFA97-72E1-436A-83B2-31C758E312A1}" type="presOf" srcId="{05BB3EB7-7923-44E9-84BB-C760BA644D4B}" destId="{69E0FCC8-3F13-4F7F-95F1-32BBCB5AED98}" srcOrd="0" destOrd="0" presId="urn:microsoft.com/office/officeart/2005/8/layout/lProcess2"/>
    <dgm:cxn modelId="{F106AE7C-82E9-4FE1-9ACD-BF2633736AB1}" type="presOf" srcId="{EF6DA557-276F-4DD6-89B8-EF3B770D99D2}" destId="{8CB97178-D875-4493-B1C8-1C7E49A97909}" srcOrd="0" destOrd="0" presId="urn:microsoft.com/office/officeart/2005/8/layout/lProcess2"/>
    <dgm:cxn modelId="{E8978DFC-8107-41C3-8EA9-075A44B6FC9B}" srcId="{C9016588-F1E8-4CEB-9293-5CA306B3F7A1}" destId="{672BA8DA-21A8-461A-9FF8-A248039C4D9C}" srcOrd="1" destOrd="0" parTransId="{8C1FBD8C-0604-43FD-86A5-B58CD6C7C78B}" sibTransId="{CB552028-61F3-4ADC-BC1E-C0DF87699FFB}"/>
    <dgm:cxn modelId="{23786726-06EC-4C20-A8CC-F0ABDE21AC45}" srcId="{7DBF301E-518C-43F8-8A06-E7D713BA94CE}" destId="{EF6DA557-276F-4DD6-89B8-EF3B770D99D2}" srcOrd="2" destOrd="0" parTransId="{0884E1AC-20F6-4F39-95B2-0D07F36E1100}" sibTransId="{F70AC869-351C-4766-A4E9-870CF58D0772}"/>
    <dgm:cxn modelId="{11943DB2-6310-4046-AA8E-CC6E69C38866}" type="presOf" srcId="{95D698BC-8358-4262-86A1-697937C088EB}" destId="{39AE8F21-336F-4613-8FEC-B97357992672}" srcOrd="1" destOrd="0" presId="urn:microsoft.com/office/officeart/2005/8/layout/lProcess2"/>
    <dgm:cxn modelId="{13FFF619-C4F8-4DCF-891A-03DE1AA64EC2}" type="presOf" srcId="{CC96412D-46F8-419B-A21A-73A4D1D28EEC}" destId="{6470E0F6-E032-4AA2-9916-431994B6CEFC}" srcOrd="0" destOrd="0" presId="urn:microsoft.com/office/officeart/2005/8/layout/lProcess2"/>
    <dgm:cxn modelId="{669C7487-F787-4DAD-9753-4BA147872121}" type="presOf" srcId="{3BE93392-FD37-49C4-97CB-7E1288BB1C7D}" destId="{0C14057C-7111-406E-89F2-193CE17DDE52}" srcOrd="0" destOrd="0" presId="urn:microsoft.com/office/officeart/2005/8/layout/lProcess2"/>
    <dgm:cxn modelId="{BF23E220-A028-4487-BB47-4FC65DD10238}" srcId="{C9016588-F1E8-4CEB-9293-5CA306B3F7A1}" destId="{420FF91D-42E3-4F1D-855D-9996B4C7F7D2}" srcOrd="0" destOrd="0" parTransId="{5A480543-A483-4522-813D-630547610B0B}" sibTransId="{110B05C7-9BBB-463A-BB74-6E8AFE10547B}"/>
    <dgm:cxn modelId="{A86CC11F-50F2-4FD9-B505-1C2DEE93B34A}" srcId="{C9016588-F1E8-4CEB-9293-5CA306B3F7A1}" destId="{CC96412D-46F8-419B-A21A-73A4D1D28EEC}" srcOrd="3" destOrd="0" parTransId="{5B7D6651-A929-46EB-BBD0-5553614EB475}" sibTransId="{EE4820F4-FB09-4CD6-9D31-1FE7D8A6E6AA}"/>
    <dgm:cxn modelId="{319B5A5E-580E-465D-A8A8-25A2DA4A889E}" srcId="{05BB3EB7-7923-44E9-84BB-C760BA644D4B}" destId="{C9016588-F1E8-4CEB-9293-5CA306B3F7A1}" srcOrd="0" destOrd="0" parTransId="{0D94FC7D-0853-44C5-9C42-5263223BBAEE}" sibTransId="{FB5FBBDB-8748-4A2B-AC07-E31E98FA5C63}"/>
    <dgm:cxn modelId="{924B4291-FF2A-4789-ACA9-6AFB2717E79F}" type="presOf" srcId="{420FF91D-42E3-4F1D-855D-9996B4C7F7D2}" destId="{CEB0DB33-A066-4DC6-86B4-F504AD096062}" srcOrd="0" destOrd="0" presId="urn:microsoft.com/office/officeart/2005/8/layout/lProcess2"/>
    <dgm:cxn modelId="{8FB13867-8834-424C-BB30-9B985616D7B2}" srcId="{7DBF301E-518C-43F8-8A06-E7D713BA94CE}" destId="{22D5EE04-B9C6-4666-B20E-DA6BC78F6B01}" srcOrd="0" destOrd="0" parTransId="{67BB3A54-CE9D-4FF7-A27E-6370C4D7CD44}" sibTransId="{203A93EE-B565-4E71-BB90-29BAF06006C2}"/>
    <dgm:cxn modelId="{69568909-9201-4702-B3C1-80D03EF1A84D}" srcId="{7DBF301E-518C-43F8-8A06-E7D713BA94CE}" destId="{07029362-43A3-4BC4-85BB-9A12CB481650}" srcOrd="1" destOrd="0" parTransId="{677A662E-E1A7-4600-A2E8-E3F5D5DA467A}" sibTransId="{1C70B249-3182-4BF3-9881-2EE150008457}"/>
    <dgm:cxn modelId="{41AAE682-D8DF-4C83-A0AA-A663867A2F0C}" type="presOf" srcId="{99955488-C851-4E92-9194-0D94D3885FC6}" destId="{BC7AD308-78B7-48B8-9240-6135164A136D}" srcOrd="0" destOrd="0" presId="urn:microsoft.com/office/officeart/2005/8/layout/lProcess2"/>
    <dgm:cxn modelId="{5E5110A6-7BC6-487A-9841-6663DEE19ED5}" type="presOf" srcId="{22D5EE04-B9C6-4666-B20E-DA6BC78F6B01}" destId="{8E9DA7F7-45AE-47A0-8828-082CA246497B}" srcOrd="0" destOrd="0" presId="urn:microsoft.com/office/officeart/2005/8/layout/lProcess2"/>
    <dgm:cxn modelId="{422968D2-3C49-4FA3-A850-D96CF43E3222}" type="presOf" srcId="{A1B12A52-2E51-4CB8-8E75-48D26EF22C57}" destId="{F0741438-2C82-4AE8-BBD5-4CCECD1858A5}" srcOrd="0" destOrd="0" presId="urn:microsoft.com/office/officeart/2005/8/layout/lProcess2"/>
    <dgm:cxn modelId="{E6700CE8-0D44-4B5D-B490-107E132B9AA9}" srcId="{95D698BC-8358-4262-86A1-697937C088EB}" destId="{A0B7B32D-46A5-456C-80E1-1AA0BE91EDB8}" srcOrd="4" destOrd="0" parTransId="{997C2EDC-4F24-4E77-A4B9-5D4F17FCD95E}" sibTransId="{AD9B02F2-40BE-4AAD-8E7C-E1673E196FDC}"/>
    <dgm:cxn modelId="{118D2DB9-FEF4-4AAA-BE6C-BBD64381543B}" type="presOf" srcId="{CD1E9A1D-AFB8-4987-9101-D17FB265D017}" destId="{1973B93F-A044-4B41-B998-0204EC0E93EA}" srcOrd="0" destOrd="0" presId="urn:microsoft.com/office/officeart/2005/8/layout/lProcess2"/>
    <dgm:cxn modelId="{3CDA4A87-2D48-4F40-B281-215E500BB982}" type="presOf" srcId="{A0B7B32D-46A5-456C-80E1-1AA0BE91EDB8}" destId="{268782A9-CBB6-4F92-A370-CB4868FF87B4}" srcOrd="0" destOrd="0" presId="urn:microsoft.com/office/officeart/2005/8/layout/lProcess2"/>
    <dgm:cxn modelId="{99CE189E-D1C1-477E-B290-3F43D9D3D015}" srcId="{95D698BC-8358-4262-86A1-697937C088EB}" destId="{8A16B380-B308-42AB-96E0-695918FAADA6}" srcOrd="3" destOrd="0" parTransId="{3A89FD97-1C02-4D7E-8873-5EDCC2D6CD59}" sibTransId="{6622ED5B-3ABA-4AB9-B70C-D7C16CC3382E}"/>
    <dgm:cxn modelId="{8AC0F763-17AD-4E7A-86EC-DB571EC688FE}" type="presOf" srcId="{8A16B380-B308-42AB-96E0-695918FAADA6}" destId="{F6F9B156-C657-42B8-805C-9D997023CFEB}" srcOrd="0" destOrd="0" presId="urn:microsoft.com/office/officeart/2005/8/layout/lProcess2"/>
    <dgm:cxn modelId="{D83F6E23-27D2-495B-BF55-31A4233B2A77}" srcId="{05BB3EB7-7923-44E9-84BB-C760BA644D4B}" destId="{95D698BC-8358-4262-86A1-697937C088EB}" srcOrd="1" destOrd="0" parTransId="{B409E93D-1F38-4B0F-AEE4-0F61D933320B}" sibTransId="{9FD8BB25-7DE6-468A-97FD-141DE315912F}"/>
    <dgm:cxn modelId="{F1FDA4A3-B218-4F32-9F2E-279637A28720}" srcId="{95D698BC-8358-4262-86A1-697937C088EB}" destId="{CD1E9A1D-AFB8-4987-9101-D17FB265D017}" srcOrd="2" destOrd="0" parTransId="{A1124B09-5147-4F60-8A61-83441979F71A}" sibTransId="{62F40ABB-C2F4-4540-BBF6-1FE50177025E}"/>
    <dgm:cxn modelId="{1D8562D1-0675-4ABC-804F-4DAEFFD9BBAC}" srcId="{C9016588-F1E8-4CEB-9293-5CA306B3F7A1}" destId="{A1B12A52-2E51-4CB8-8E75-48D26EF22C57}" srcOrd="4" destOrd="0" parTransId="{731EC315-3ECB-4B39-8B12-02676DCCD831}" sibTransId="{207F16B2-0DC4-48E0-9B9D-AE529BBA1B95}"/>
    <dgm:cxn modelId="{1690E53B-6B70-48E7-90DB-A64EFC284492}" type="presParOf" srcId="{69E0FCC8-3F13-4F7F-95F1-32BBCB5AED98}" destId="{152C8782-3706-43BB-83B3-CA15A7E7F925}" srcOrd="0" destOrd="0" presId="urn:microsoft.com/office/officeart/2005/8/layout/lProcess2"/>
    <dgm:cxn modelId="{51667C39-756E-4D88-8CEB-E5D38B96C44B}" type="presParOf" srcId="{152C8782-3706-43BB-83B3-CA15A7E7F925}" destId="{3FBE1004-DFA4-46F1-8E9F-522FC10BB430}" srcOrd="0" destOrd="0" presId="urn:microsoft.com/office/officeart/2005/8/layout/lProcess2"/>
    <dgm:cxn modelId="{32A4FEA9-E269-4B39-8CB4-05A368650565}" type="presParOf" srcId="{152C8782-3706-43BB-83B3-CA15A7E7F925}" destId="{85ABEE8F-298B-451F-B65C-9427D04DFDAD}" srcOrd="1" destOrd="0" presId="urn:microsoft.com/office/officeart/2005/8/layout/lProcess2"/>
    <dgm:cxn modelId="{56B8B3D3-BFF8-4500-B1EF-13CF56803E4B}" type="presParOf" srcId="{152C8782-3706-43BB-83B3-CA15A7E7F925}" destId="{9922A79E-684F-4365-A958-8BDDF706C54D}" srcOrd="2" destOrd="0" presId="urn:microsoft.com/office/officeart/2005/8/layout/lProcess2"/>
    <dgm:cxn modelId="{7EC07220-5FEF-4746-9EAB-7611BFB53315}" type="presParOf" srcId="{9922A79E-684F-4365-A958-8BDDF706C54D}" destId="{A55247AA-64AD-4CA2-ABD5-3F180AC0DB69}" srcOrd="0" destOrd="0" presId="urn:microsoft.com/office/officeart/2005/8/layout/lProcess2"/>
    <dgm:cxn modelId="{5D9237C9-9871-495A-BE7E-18DCCFF5E1F0}" type="presParOf" srcId="{A55247AA-64AD-4CA2-ABD5-3F180AC0DB69}" destId="{CEB0DB33-A066-4DC6-86B4-F504AD096062}" srcOrd="0" destOrd="0" presId="urn:microsoft.com/office/officeart/2005/8/layout/lProcess2"/>
    <dgm:cxn modelId="{F554BEF8-0FB0-4E0E-9EB5-77CF9D5F0632}" type="presParOf" srcId="{A55247AA-64AD-4CA2-ABD5-3F180AC0DB69}" destId="{FE8085AC-78CF-4911-BE51-1CA296C03C35}" srcOrd="1" destOrd="0" presId="urn:microsoft.com/office/officeart/2005/8/layout/lProcess2"/>
    <dgm:cxn modelId="{B02ECF77-15CA-4D15-80FD-1C4D4E870DF9}" type="presParOf" srcId="{A55247AA-64AD-4CA2-ABD5-3F180AC0DB69}" destId="{94702B46-AD6B-41E5-959A-CC7356BD0B9D}" srcOrd="2" destOrd="0" presId="urn:microsoft.com/office/officeart/2005/8/layout/lProcess2"/>
    <dgm:cxn modelId="{9986CFCE-8608-40BB-BF4A-12099F141FA5}" type="presParOf" srcId="{A55247AA-64AD-4CA2-ABD5-3F180AC0DB69}" destId="{C5977FAB-2B9E-4A6D-989A-F1BDB8668FF1}" srcOrd="3" destOrd="0" presId="urn:microsoft.com/office/officeart/2005/8/layout/lProcess2"/>
    <dgm:cxn modelId="{4EBFB1E2-C2F9-49FA-A364-75CED8E90EC9}" type="presParOf" srcId="{A55247AA-64AD-4CA2-ABD5-3F180AC0DB69}" destId="{C282F49A-3935-4E32-A4A0-159640FDA3CF}" srcOrd="4" destOrd="0" presId="urn:microsoft.com/office/officeart/2005/8/layout/lProcess2"/>
    <dgm:cxn modelId="{B0963FB5-C216-46BF-810B-3F26D4020814}" type="presParOf" srcId="{A55247AA-64AD-4CA2-ABD5-3F180AC0DB69}" destId="{B93F789A-24D2-429D-B4CB-0C6D357ED5F4}" srcOrd="5" destOrd="0" presId="urn:microsoft.com/office/officeart/2005/8/layout/lProcess2"/>
    <dgm:cxn modelId="{BB2C27AA-2293-4AA6-92AE-FB1F227A2B26}" type="presParOf" srcId="{A55247AA-64AD-4CA2-ABD5-3F180AC0DB69}" destId="{6470E0F6-E032-4AA2-9916-431994B6CEFC}" srcOrd="6" destOrd="0" presId="urn:microsoft.com/office/officeart/2005/8/layout/lProcess2"/>
    <dgm:cxn modelId="{440DB976-9F56-43A0-AEFB-E46166363487}" type="presParOf" srcId="{A55247AA-64AD-4CA2-ABD5-3F180AC0DB69}" destId="{649BC017-B6D0-446A-AC3D-8AB1E6DF71B4}" srcOrd="7" destOrd="0" presId="urn:microsoft.com/office/officeart/2005/8/layout/lProcess2"/>
    <dgm:cxn modelId="{255BE5ED-5A7C-48EE-B17F-E2E6130B41CD}" type="presParOf" srcId="{A55247AA-64AD-4CA2-ABD5-3F180AC0DB69}" destId="{F0741438-2C82-4AE8-BBD5-4CCECD1858A5}" srcOrd="8" destOrd="0" presId="urn:microsoft.com/office/officeart/2005/8/layout/lProcess2"/>
    <dgm:cxn modelId="{E5FFBA29-3D94-4C0F-AC60-D7339AD7B0E4}" type="presParOf" srcId="{69E0FCC8-3F13-4F7F-95F1-32BBCB5AED98}" destId="{15F77E5D-4FB6-4E7F-93AD-AF6B805B8771}" srcOrd="1" destOrd="0" presId="urn:microsoft.com/office/officeart/2005/8/layout/lProcess2"/>
    <dgm:cxn modelId="{15A6557B-32C2-49D5-8B52-F7B01B95AA6A}" type="presParOf" srcId="{69E0FCC8-3F13-4F7F-95F1-32BBCB5AED98}" destId="{52FA66D6-D249-4F4F-B7F4-F45D1AE79552}" srcOrd="2" destOrd="0" presId="urn:microsoft.com/office/officeart/2005/8/layout/lProcess2"/>
    <dgm:cxn modelId="{56590FC0-01F9-43A0-949D-12B30DCD7B30}" type="presParOf" srcId="{52FA66D6-D249-4F4F-B7F4-F45D1AE79552}" destId="{AAEFFB3F-DD60-48F8-9207-4514E18DF1B4}" srcOrd="0" destOrd="0" presId="urn:microsoft.com/office/officeart/2005/8/layout/lProcess2"/>
    <dgm:cxn modelId="{FC2A6450-4B09-4658-96A4-5A8D1342A0FC}" type="presParOf" srcId="{52FA66D6-D249-4F4F-B7F4-F45D1AE79552}" destId="{39AE8F21-336F-4613-8FEC-B97357992672}" srcOrd="1" destOrd="0" presId="urn:microsoft.com/office/officeart/2005/8/layout/lProcess2"/>
    <dgm:cxn modelId="{BF9ABE14-E493-4CB2-80B2-EBFBC2D4EDE1}" type="presParOf" srcId="{52FA66D6-D249-4F4F-B7F4-F45D1AE79552}" destId="{ED5F560F-B049-4A05-9803-10D098D1A00A}" srcOrd="2" destOrd="0" presId="urn:microsoft.com/office/officeart/2005/8/layout/lProcess2"/>
    <dgm:cxn modelId="{DB99C1D5-3A35-4F0D-8CA6-12CCFC88D06F}" type="presParOf" srcId="{ED5F560F-B049-4A05-9803-10D098D1A00A}" destId="{674278C2-A2E6-4767-B12C-E0D24D86917D}" srcOrd="0" destOrd="0" presId="urn:microsoft.com/office/officeart/2005/8/layout/lProcess2"/>
    <dgm:cxn modelId="{1D9C0F67-6177-4F16-BB59-E1F1C89B2C56}" type="presParOf" srcId="{674278C2-A2E6-4767-B12C-E0D24D86917D}" destId="{0C14057C-7111-406E-89F2-193CE17DDE52}" srcOrd="0" destOrd="0" presId="urn:microsoft.com/office/officeart/2005/8/layout/lProcess2"/>
    <dgm:cxn modelId="{415207CF-8FE0-464F-80CE-2F0BBF0D55AA}" type="presParOf" srcId="{674278C2-A2E6-4767-B12C-E0D24D86917D}" destId="{93381223-D9C6-42A6-890E-7B6E1BA794CC}" srcOrd="1" destOrd="0" presId="urn:microsoft.com/office/officeart/2005/8/layout/lProcess2"/>
    <dgm:cxn modelId="{5B3C624F-980B-4963-A904-4C7F7B140250}" type="presParOf" srcId="{674278C2-A2E6-4767-B12C-E0D24D86917D}" destId="{BC7AD308-78B7-48B8-9240-6135164A136D}" srcOrd="2" destOrd="0" presId="urn:microsoft.com/office/officeart/2005/8/layout/lProcess2"/>
    <dgm:cxn modelId="{3A851F0B-C7F4-4BF6-AF14-B5E41421683A}" type="presParOf" srcId="{674278C2-A2E6-4767-B12C-E0D24D86917D}" destId="{7F9F965E-A565-423B-BE67-C39F3977A7FE}" srcOrd="3" destOrd="0" presId="urn:microsoft.com/office/officeart/2005/8/layout/lProcess2"/>
    <dgm:cxn modelId="{6123B7E2-F1FE-4E63-AAA0-2ED218DCD6B7}" type="presParOf" srcId="{674278C2-A2E6-4767-B12C-E0D24D86917D}" destId="{1973B93F-A044-4B41-B998-0204EC0E93EA}" srcOrd="4" destOrd="0" presId="urn:microsoft.com/office/officeart/2005/8/layout/lProcess2"/>
    <dgm:cxn modelId="{78362E71-6601-43AD-B343-6054E987B277}" type="presParOf" srcId="{674278C2-A2E6-4767-B12C-E0D24D86917D}" destId="{FD8BFA73-47BE-46EA-9BF8-BE5606CDC59C}" srcOrd="5" destOrd="0" presId="urn:microsoft.com/office/officeart/2005/8/layout/lProcess2"/>
    <dgm:cxn modelId="{436999AC-A142-4798-9B59-3263C449CB28}" type="presParOf" srcId="{674278C2-A2E6-4767-B12C-E0D24D86917D}" destId="{F6F9B156-C657-42B8-805C-9D997023CFEB}" srcOrd="6" destOrd="0" presId="urn:microsoft.com/office/officeart/2005/8/layout/lProcess2"/>
    <dgm:cxn modelId="{5430A211-12FA-487F-B12B-444E13561570}" type="presParOf" srcId="{674278C2-A2E6-4767-B12C-E0D24D86917D}" destId="{3F3DD31B-2164-49D4-859E-5497A9670450}" srcOrd="7" destOrd="0" presId="urn:microsoft.com/office/officeart/2005/8/layout/lProcess2"/>
    <dgm:cxn modelId="{3F8FEDA0-D3E1-4666-A5A2-14416DACA3F8}" type="presParOf" srcId="{674278C2-A2E6-4767-B12C-E0D24D86917D}" destId="{268782A9-CBB6-4F92-A370-CB4868FF87B4}" srcOrd="8" destOrd="0" presId="urn:microsoft.com/office/officeart/2005/8/layout/lProcess2"/>
    <dgm:cxn modelId="{2D51C53E-0AD5-40A8-AEA9-82AC1B857ECB}" type="presParOf" srcId="{69E0FCC8-3F13-4F7F-95F1-32BBCB5AED98}" destId="{3907E75F-CE98-42B2-B044-D9A3F1869FC3}" srcOrd="3" destOrd="0" presId="urn:microsoft.com/office/officeart/2005/8/layout/lProcess2"/>
    <dgm:cxn modelId="{52055A49-9550-4252-830B-2CA510073F7E}" type="presParOf" srcId="{69E0FCC8-3F13-4F7F-95F1-32BBCB5AED98}" destId="{1528259E-D03E-4870-A45F-1174592D526B}" srcOrd="4" destOrd="0" presId="urn:microsoft.com/office/officeart/2005/8/layout/lProcess2"/>
    <dgm:cxn modelId="{57EB8986-8CAE-41F9-A26F-262710B85BDA}" type="presParOf" srcId="{1528259E-D03E-4870-A45F-1174592D526B}" destId="{F1C9C4A3-117B-4D03-A61F-F7589CB9F20E}" srcOrd="0" destOrd="0" presId="urn:microsoft.com/office/officeart/2005/8/layout/lProcess2"/>
    <dgm:cxn modelId="{4956124D-D418-49C9-B406-A56AA4D79359}" type="presParOf" srcId="{1528259E-D03E-4870-A45F-1174592D526B}" destId="{F6C7C5C5-E7BE-41F6-882B-CC3A1201B96D}" srcOrd="1" destOrd="0" presId="urn:microsoft.com/office/officeart/2005/8/layout/lProcess2"/>
    <dgm:cxn modelId="{AF7941D8-AAD4-4491-A28B-A75DCA600A9B}" type="presParOf" srcId="{1528259E-D03E-4870-A45F-1174592D526B}" destId="{FE62945B-BD48-4033-9CC4-4CDD11804A4C}" srcOrd="2" destOrd="0" presId="urn:microsoft.com/office/officeart/2005/8/layout/lProcess2"/>
    <dgm:cxn modelId="{2B87E3BE-978A-44EC-ABD1-21FD6CEEBD06}" type="presParOf" srcId="{FE62945B-BD48-4033-9CC4-4CDD11804A4C}" destId="{DEEE0444-96D5-49B7-B4F9-2C158793D799}" srcOrd="0" destOrd="0" presId="urn:microsoft.com/office/officeart/2005/8/layout/lProcess2"/>
    <dgm:cxn modelId="{72628493-B75C-4D7A-BF1F-0B901E768DEB}" type="presParOf" srcId="{DEEE0444-96D5-49B7-B4F9-2C158793D799}" destId="{8E9DA7F7-45AE-47A0-8828-082CA246497B}" srcOrd="0" destOrd="0" presId="urn:microsoft.com/office/officeart/2005/8/layout/lProcess2"/>
    <dgm:cxn modelId="{A9274A8C-FCF4-4BDA-8803-8FE452CCA2B2}" type="presParOf" srcId="{DEEE0444-96D5-49B7-B4F9-2C158793D799}" destId="{4AE25AE3-2C92-434B-8FFC-94948A99D9B3}" srcOrd="1" destOrd="0" presId="urn:microsoft.com/office/officeart/2005/8/layout/lProcess2"/>
    <dgm:cxn modelId="{780EE00C-2A32-475D-82AB-394267DAA1D7}" type="presParOf" srcId="{DEEE0444-96D5-49B7-B4F9-2C158793D799}" destId="{9EFA2CF3-4A65-4F53-886A-B73DDD66FD83}" srcOrd="2" destOrd="0" presId="urn:microsoft.com/office/officeart/2005/8/layout/lProcess2"/>
    <dgm:cxn modelId="{FE6C46D8-3209-43D8-9F47-1BD36E8A9C4C}" type="presParOf" srcId="{DEEE0444-96D5-49B7-B4F9-2C158793D799}" destId="{AF680E3F-EA78-40D8-96DE-5D3931A4D0A0}" srcOrd="3" destOrd="0" presId="urn:microsoft.com/office/officeart/2005/8/layout/lProcess2"/>
    <dgm:cxn modelId="{2D01BDD4-F653-444B-B5FC-539F1FC51CAB}" type="presParOf" srcId="{DEEE0444-96D5-49B7-B4F9-2C158793D799}" destId="{8CB97178-D875-4493-B1C8-1C7E49A9790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0795BA-9765-4397-9893-45AF7B0607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551741A-F74A-4767-AF73-B3B0DA255B26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Рад стейкхолдерів на факультетах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9ABBE-6559-45EC-9110-E4B1A10E62AE}" type="parTrans" cxnId="{404A2246-7197-45BF-B388-6BE749D0B347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CE222-1011-43DA-89B5-347D40A83497}" type="sibTrans" cxnId="{404A2246-7197-45BF-B388-6BE749D0B347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92B2C-165E-4F97-8C9C-146AA79AEB6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кваліфікацій та професійного розвитку</a:t>
          </a:r>
          <a:endParaRPr lang="uk-UA" sz="1800" b="1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D47D9-AB54-44D5-931C-38B925B4E46B}" type="parTrans" cxnId="{81A080CD-56A9-4223-BB8C-30EA36746EF5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91B3C-21DE-4CA1-8B2F-2F15FDE70C02}" type="sibTrans" cxnId="{81A080CD-56A9-4223-BB8C-30EA36746EF5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C4179-8B3E-4B4F-8FE7-902F83C1091B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акредитація 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2765D-8BA7-4219-9DDD-C46385681420}" type="parTrans" cxnId="{66FB821D-BEEC-4B75-A6CA-E3E2FBA5CE86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2D0CA-EE31-4A66-A594-A929C4156BA9}" type="sibTrans" cxnId="{66FB821D-BEEC-4B75-A6CA-E3E2FBA5CE86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284B-FBDE-4753-8BBA-961F76949F7D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міждисциплі-нарних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CD716-2780-461C-BF6F-FEED462FC742}" type="parTrans" cxnId="{F417ACAC-92BA-4393-A9B3-F86435379DFA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750FB-8DDD-4B03-84D5-B395CB16682C}" type="sibTrans" cxnId="{F417ACAC-92BA-4393-A9B3-F86435379DFA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2C1BE-C639-498F-9A95-7E977A7CFF5A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b="1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Сертифікаційні програми            з мікро-кваліфікацій</a:t>
          </a:r>
          <a:endParaRPr lang="uk-UA" sz="1800" b="1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431F3-67A4-491E-AAD4-A0599A74008A}" type="sibTrans" cxnId="{53E45FD8-BA94-484D-8275-62814CC33713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97E00-EAAD-4370-ABE5-CD67BC1C86B9}" type="parTrans" cxnId="{53E45FD8-BA94-484D-8275-62814CC33713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A41E1-0A04-4375-94F2-E3455A2DD8F4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освітніх пропозицій для іноземних студентів  </a:t>
          </a:r>
          <a:endParaRPr lang="uk-UA" sz="1800" b="1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EAB58-6C78-47E6-BC9A-78F39C55E1BE}" type="parTrans" cxnId="{39005ADE-BBE4-48D1-B92D-CCC110A63E84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D0A2A-F677-4E1B-A031-0B18A4C43A82}" type="sibTrans" cxnId="{39005ADE-BBE4-48D1-B92D-CCC110A63E84}">
      <dgm:prSet/>
      <dgm:spPr/>
      <dgm:t>
        <a:bodyPr/>
        <a:lstStyle/>
        <a:p>
          <a:endParaRPr lang="uk-UA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6A526-93DD-442A-BBF2-8363DAA35D56}" type="pres">
      <dgm:prSet presAssocID="{000795BA-9765-4397-9893-45AF7B060788}" presName="Name0" presStyleCnt="0">
        <dgm:presLayoutVars>
          <dgm:dir/>
          <dgm:animLvl val="lvl"/>
          <dgm:resizeHandles val="exact"/>
        </dgm:presLayoutVars>
      </dgm:prSet>
      <dgm:spPr/>
    </dgm:pt>
    <dgm:pt modelId="{DB31E3B6-A995-4D7F-B1E6-E96D2F67A67E}" type="pres">
      <dgm:prSet presAssocID="{A551741A-F74A-4767-AF73-B3B0DA255B2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DF564E-319D-483B-A8EA-413D9FE52723}" type="pres">
      <dgm:prSet presAssocID="{5E6CE222-1011-43DA-89B5-347D40A83497}" presName="parTxOnlySpace" presStyleCnt="0"/>
      <dgm:spPr/>
    </dgm:pt>
    <dgm:pt modelId="{3E58AD44-4B02-40E8-ADC0-77F18A0209F2}" type="pres">
      <dgm:prSet presAssocID="{D9F92B2C-165E-4F97-8C9C-146AA79AEB6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B25405-B0B6-4FA5-8D80-9B44520BC809}" type="pres">
      <dgm:prSet presAssocID="{93791B3C-21DE-4CA1-8B2F-2F15FDE70C02}" presName="parTxOnlySpace" presStyleCnt="0"/>
      <dgm:spPr/>
    </dgm:pt>
    <dgm:pt modelId="{8464BC42-3E82-4295-BF00-C5D4589F7048}" type="pres">
      <dgm:prSet presAssocID="{E374284B-FBDE-4753-8BBA-961F76949F7D}" presName="parTxOnly" presStyleLbl="node1" presStyleIdx="2" presStyleCnt="6" custLinFactNeighborX="14876" custLinFactNeighborY="-1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250E0A-9533-4B5B-BD30-831A69B58FE7}" type="pres">
      <dgm:prSet presAssocID="{F71750FB-8DDD-4B03-84D5-B395CB16682C}" presName="parTxOnlySpace" presStyleCnt="0"/>
      <dgm:spPr/>
    </dgm:pt>
    <dgm:pt modelId="{F81BFC2F-90A9-4508-A87B-FE2701525584}" type="pres">
      <dgm:prSet presAssocID="{18AA41E1-0A04-4375-94F2-E3455A2DD8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131176-D286-4206-B321-5A43CA8EC948}" type="pres">
      <dgm:prSet presAssocID="{C7AD0A2A-F677-4E1B-A031-0B18A4C43A82}" presName="parTxOnlySpace" presStyleCnt="0"/>
      <dgm:spPr/>
    </dgm:pt>
    <dgm:pt modelId="{E4D8D162-3319-4677-8CE0-088DC2508CF9}" type="pres">
      <dgm:prSet presAssocID="{9B9C4179-8B3E-4B4F-8FE7-902F83C1091B}" presName="parTxOnly" presStyleLbl="node1" presStyleIdx="4" presStyleCnt="6" custLinFactNeighborX="2736" custLinFactNeighborY="1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F26125-C22D-458F-B125-B2CADF3947F4}" type="pres">
      <dgm:prSet presAssocID="{1B62D0CA-EE31-4A66-A594-A929C4156BA9}" presName="parTxOnlySpace" presStyleCnt="0"/>
      <dgm:spPr/>
    </dgm:pt>
    <dgm:pt modelId="{77A52119-E9B4-4E16-99A3-4DCF15795ED3}" type="pres">
      <dgm:prSet presAssocID="{A1D2C1BE-C639-498F-9A95-7E977A7CFF5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FB821D-BEEC-4B75-A6CA-E3E2FBA5CE86}" srcId="{000795BA-9765-4397-9893-45AF7B060788}" destId="{9B9C4179-8B3E-4B4F-8FE7-902F83C1091B}" srcOrd="4" destOrd="0" parTransId="{32A2765D-8BA7-4219-9DDD-C46385681420}" sibTransId="{1B62D0CA-EE31-4A66-A594-A929C4156BA9}"/>
    <dgm:cxn modelId="{404A2246-7197-45BF-B388-6BE749D0B347}" srcId="{000795BA-9765-4397-9893-45AF7B060788}" destId="{A551741A-F74A-4767-AF73-B3B0DA255B26}" srcOrd="0" destOrd="0" parTransId="{9509ABBE-6559-45EC-9110-E4B1A10E62AE}" sibTransId="{5E6CE222-1011-43DA-89B5-347D40A83497}"/>
    <dgm:cxn modelId="{85FA2945-B5CF-4E6B-BD95-A38BBAB6F114}" type="presOf" srcId="{D9F92B2C-165E-4F97-8C9C-146AA79AEB6D}" destId="{3E58AD44-4B02-40E8-ADC0-77F18A0209F2}" srcOrd="0" destOrd="0" presId="urn:microsoft.com/office/officeart/2005/8/layout/chevron1"/>
    <dgm:cxn modelId="{23B47B4A-DE29-4DA6-822C-DD3854504C0F}" type="presOf" srcId="{E374284B-FBDE-4753-8BBA-961F76949F7D}" destId="{8464BC42-3E82-4295-BF00-C5D4589F7048}" srcOrd="0" destOrd="0" presId="urn:microsoft.com/office/officeart/2005/8/layout/chevron1"/>
    <dgm:cxn modelId="{4294BE44-61DB-411F-9B6F-F80B43892098}" type="presOf" srcId="{000795BA-9765-4397-9893-45AF7B060788}" destId="{A016A526-93DD-442A-BBF2-8363DAA35D56}" srcOrd="0" destOrd="0" presId="urn:microsoft.com/office/officeart/2005/8/layout/chevron1"/>
    <dgm:cxn modelId="{C28E155B-C9E6-4D8A-A14A-491622756421}" type="presOf" srcId="{A1D2C1BE-C639-498F-9A95-7E977A7CFF5A}" destId="{77A52119-E9B4-4E16-99A3-4DCF15795ED3}" srcOrd="0" destOrd="0" presId="urn:microsoft.com/office/officeart/2005/8/layout/chevron1"/>
    <dgm:cxn modelId="{39005ADE-BBE4-48D1-B92D-CCC110A63E84}" srcId="{000795BA-9765-4397-9893-45AF7B060788}" destId="{18AA41E1-0A04-4375-94F2-E3455A2DD8F4}" srcOrd="3" destOrd="0" parTransId="{D02EAB58-6C78-47E6-BC9A-78F39C55E1BE}" sibTransId="{C7AD0A2A-F677-4E1B-A031-0B18A4C43A82}"/>
    <dgm:cxn modelId="{53E45FD8-BA94-484D-8275-62814CC33713}" srcId="{000795BA-9765-4397-9893-45AF7B060788}" destId="{A1D2C1BE-C639-498F-9A95-7E977A7CFF5A}" srcOrd="5" destOrd="0" parTransId="{7EA97E00-EAAD-4370-ABE5-CD67BC1C86B9}" sibTransId="{193431F3-67A4-491E-AAD4-A0599A74008A}"/>
    <dgm:cxn modelId="{4E79B382-1A2E-4179-B0A8-0E830796E1C3}" type="presOf" srcId="{9B9C4179-8B3E-4B4F-8FE7-902F83C1091B}" destId="{E4D8D162-3319-4677-8CE0-088DC2508CF9}" srcOrd="0" destOrd="0" presId="urn:microsoft.com/office/officeart/2005/8/layout/chevron1"/>
    <dgm:cxn modelId="{ECEDFADA-F31B-4A31-9D44-C1E90FD8BDF0}" type="presOf" srcId="{18AA41E1-0A04-4375-94F2-E3455A2DD8F4}" destId="{F81BFC2F-90A9-4508-A87B-FE2701525584}" srcOrd="0" destOrd="0" presId="urn:microsoft.com/office/officeart/2005/8/layout/chevron1"/>
    <dgm:cxn modelId="{81A080CD-56A9-4223-BB8C-30EA36746EF5}" srcId="{000795BA-9765-4397-9893-45AF7B060788}" destId="{D9F92B2C-165E-4F97-8C9C-146AA79AEB6D}" srcOrd="1" destOrd="0" parTransId="{65FD47D9-AB54-44D5-931C-38B925B4E46B}" sibTransId="{93791B3C-21DE-4CA1-8B2F-2F15FDE70C02}"/>
    <dgm:cxn modelId="{F417ACAC-92BA-4393-A9B3-F86435379DFA}" srcId="{000795BA-9765-4397-9893-45AF7B060788}" destId="{E374284B-FBDE-4753-8BBA-961F76949F7D}" srcOrd="2" destOrd="0" parTransId="{750CD716-2780-461C-BF6F-FEED462FC742}" sibTransId="{F71750FB-8DDD-4B03-84D5-B395CB16682C}"/>
    <dgm:cxn modelId="{9FAA97C5-ABB4-4AF5-ACF5-1EAFCF77A24B}" type="presOf" srcId="{A551741A-F74A-4767-AF73-B3B0DA255B26}" destId="{DB31E3B6-A995-4D7F-B1E6-E96D2F67A67E}" srcOrd="0" destOrd="0" presId="urn:microsoft.com/office/officeart/2005/8/layout/chevron1"/>
    <dgm:cxn modelId="{4B32FE31-9777-4928-99FE-F218D2023C60}" type="presParOf" srcId="{A016A526-93DD-442A-BBF2-8363DAA35D56}" destId="{DB31E3B6-A995-4D7F-B1E6-E96D2F67A67E}" srcOrd="0" destOrd="0" presId="urn:microsoft.com/office/officeart/2005/8/layout/chevron1"/>
    <dgm:cxn modelId="{610AC5D2-366C-4A9B-A5C1-C09E1D2D39CC}" type="presParOf" srcId="{A016A526-93DD-442A-BBF2-8363DAA35D56}" destId="{00DF564E-319D-483B-A8EA-413D9FE52723}" srcOrd="1" destOrd="0" presId="urn:microsoft.com/office/officeart/2005/8/layout/chevron1"/>
    <dgm:cxn modelId="{619EC15C-3112-48CB-B7E3-333929FB601B}" type="presParOf" srcId="{A016A526-93DD-442A-BBF2-8363DAA35D56}" destId="{3E58AD44-4B02-40E8-ADC0-77F18A0209F2}" srcOrd="2" destOrd="0" presId="urn:microsoft.com/office/officeart/2005/8/layout/chevron1"/>
    <dgm:cxn modelId="{4AEEFDD9-EDD4-438F-A8DE-6A8AA00DEF9E}" type="presParOf" srcId="{A016A526-93DD-442A-BBF2-8363DAA35D56}" destId="{6CB25405-B0B6-4FA5-8D80-9B44520BC809}" srcOrd="3" destOrd="0" presId="urn:microsoft.com/office/officeart/2005/8/layout/chevron1"/>
    <dgm:cxn modelId="{C3F0D387-46D3-436B-9ABC-F0B226CF8251}" type="presParOf" srcId="{A016A526-93DD-442A-BBF2-8363DAA35D56}" destId="{8464BC42-3E82-4295-BF00-C5D4589F7048}" srcOrd="4" destOrd="0" presId="urn:microsoft.com/office/officeart/2005/8/layout/chevron1"/>
    <dgm:cxn modelId="{211343AC-F1D1-4145-A213-7875194222FB}" type="presParOf" srcId="{A016A526-93DD-442A-BBF2-8363DAA35D56}" destId="{AC250E0A-9533-4B5B-BD30-831A69B58FE7}" srcOrd="5" destOrd="0" presId="urn:microsoft.com/office/officeart/2005/8/layout/chevron1"/>
    <dgm:cxn modelId="{8047E46D-3905-4DFB-9377-32D9D9722A9A}" type="presParOf" srcId="{A016A526-93DD-442A-BBF2-8363DAA35D56}" destId="{F81BFC2F-90A9-4508-A87B-FE2701525584}" srcOrd="6" destOrd="0" presId="urn:microsoft.com/office/officeart/2005/8/layout/chevron1"/>
    <dgm:cxn modelId="{DFF69FBD-4AA5-4829-B808-6474207948BC}" type="presParOf" srcId="{A016A526-93DD-442A-BBF2-8363DAA35D56}" destId="{55131176-D286-4206-B321-5A43CA8EC948}" srcOrd="7" destOrd="0" presId="urn:microsoft.com/office/officeart/2005/8/layout/chevron1"/>
    <dgm:cxn modelId="{95C7C631-8AD1-4D6F-9AA0-C6D72BCD4B9F}" type="presParOf" srcId="{A016A526-93DD-442A-BBF2-8363DAA35D56}" destId="{E4D8D162-3319-4677-8CE0-088DC2508CF9}" srcOrd="8" destOrd="0" presId="urn:microsoft.com/office/officeart/2005/8/layout/chevron1"/>
    <dgm:cxn modelId="{B4110C35-34C1-4851-BFB5-83A9560B0A75}" type="presParOf" srcId="{A016A526-93DD-442A-BBF2-8363DAA35D56}" destId="{81F26125-C22D-458F-B125-B2CADF3947F4}" srcOrd="9" destOrd="0" presId="urn:microsoft.com/office/officeart/2005/8/layout/chevron1"/>
    <dgm:cxn modelId="{6CEA6311-1B0B-4686-9C73-C235A60CC8C3}" type="presParOf" srcId="{A016A526-93DD-442A-BBF2-8363DAA35D56}" destId="{77A52119-E9B4-4E16-99A3-4DCF15795ED3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90F3F1-37AC-4AE9-9AD0-16582BACCA6C}" type="doc">
      <dgm:prSet loTypeId="urn:microsoft.com/office/officeart/2009/3/layout/RandomtoResul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DFFF0A-0329-43AF-B1AB-0AF82E19CF77}">
      <dgm:prSet phldrT="[Текст]" custT="1"/>
      <dgm:spPr/>
      <dgm:t>
        <a:bodyPr/>
        <a:lstStyle/>
        <a:p>
          <a:r>
            <a:rPr lang="uk-UA" sz="66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Ради стейкголдерів</a:t>
          </a:r>
          <a:endParaRPr lang="uk-UA" sz="6600" b="1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9CCE2-DAAE-4838-8EFF-CDC92B0E368C}" type="parTrans" cxnId="{90DC3802-2A44-4042-AACE-7FBF45E02927}">
      <dgm:prSet/>
      <dgm:spPr/>
      <dgm:t>
        <a:bodyPr/>
        <a:lstStyle/>
        <a:p>
          <a:endParaRPr lang="uk-UA"/>
        </a:p>
      </dgm:t>
    </dgm:pt>
    <dgm:pt modelId="{6106F43B-AED5-4756-A491-D09770395C6D}" type="sibTrans" cxnId="{90DC3802-2A44-4042-AACE-7FBF45E02927}">
      <dgm:prSet/>
      <dgm:spPr/>
      <dgm:t>
        <a:bodyPr/>
        <a:lstStyle/>
        <a:p>
          <a:endParaRPr lang="uk-UA"/>
        </a:p>
      </dgm:t>
    </dgm:pt>
    <dgm:pt modelId="{965EBC71-2663-44A8-B698-3ACBDC3BB63A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Участь у присвоєнні професійних  кваліфікацій та  мікро-кваліфікацій</a:t>
          </a:r>
          <a:endParaRPr lang="uk-UA" b="1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FD92B-D733-4D2F-B2A1-FE214CF4C044}" type="parTrans" cxnId="{96C28D57-C973-4466-9592-7E6DF6CBCDB6}">
      <dgm:prSet/>
      <dgm:spPr/>
      <dgm:t>
        <a:bodyPr/>
        <a:lstStyle/>
        <a:p>
          <a:endParaRPr lang="uk-UA"/>
        </a:p>
      </dgm:t>
    </dgm:pt>
    <dgm:pt modelId="{A1E47167-1F94-4E4C-A9E1-3A3E46A07C11}" type="sibTrans" cxnId="{96C28D57-C973-4466-9592-7E6DF6CBCDB6}">
      <dgm:prSet/>
      <dgm:spPr/>
      <dgm:t>
        <a:bodyPr/>
        <a:lstStyle/>
        <a:p>
          <a:endParaRPr lang="uk-UA"/>
        </a:p>
      </dgm:t>
    </dgm:pt>
    <dgm:pt modelId="{230B4A65-3727-42C0-B3B9-56790F674E5A}" type="pres">
      <dgm:prSet presAssocID="{C990F3F1-37AC-4AE9-9AD0-16582BACCA6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A5C431AE-7DB0-4A2D-BEBB-0F746D4A530A}" type="pres">
      <dgm:prSet presAssocID="{1ADFFF0A-0329-43AF-B1AB-0AF82E19CF77}" presName="chaos" presStyleCnt="0"/>
      <dgm:spPr/>
    </dgm:pt>
    <dgm:pt modelId="{44B6402F-CF99-4ACD-9DC8-A936E7954204}" type="pres">
      <dgm:prSet presAssocID="{1ADFFF0A-0329-43AF-B1AB-0AF82E19CF77}" presName="parTx1" presStyleLbl="revTx" presStyleIdx="0" presStyleCnt="1"/>
      <dgm:spPr/>
      <dgm:t>
        <a:bodyPr/>
        <a:lstStyle/>
        <a:p>
          <a:endParaRPr lang="uk-UA"/>
        </a:p>
      </dgm:t>
    </dgm:pt>
    <dgm:pt modelId="{799C3699-D218-46BA-B4CE-D0080F996A35}" type="pres">
      <dgm:prSet presAssocID="{1ADFFF0A-0329-43AF-B1AB-0AF82E19CF77}" presName="c1" presStyleLbl="node1" presStyleIdx="0" presStyleCnt="19"/>
      <dgm:spPr>
        <a:solidFill>
          <a:schemeClr val="accent3">
            <a:lumMod val="40000"/>
            <a:lumOff val="60000"/>
          </a:schemeClr>
        </a:solidFill>
      </dgm:spPr>
    </dgm:pt>
    <dgm:pt modelId="{CBC38CAA-F7E9-49A6-AF26-E7C0615C25C2}" type="pres">
      <dgm:prSet presAssocID="{1ADFFF0A-0329-43AF-B1AB-0AF82E19CF77}" presName="c2" presStyleLbl="node1" presStyleIdx="1" presStyleCnt="19"/>
      <dgm:spPr>
        <a:solidFill>
          <a:srgbClr val="92D050"/>
        </a:solidFill>
      </dgm:spPr>
    </dgm:pt>
    <dgm:pt modelId="{3266C694-8397-4F91-8EA0-6D5F4746E64B}" type="pres">
      <dgm:prSet presAssocID="{1ADFFF0A-0329-43AF-B1AB-0AF82E19CF77}" presName="c3" presStyleLbl="node1" presStyleIdx="2" presStyleCnt="19"/>
      <dgm:spPr>
        <a:solidFill>
          <a:schemeClr val="accent3">
            <a:lumMod val="40000"/>
            <a:lumOff val="60000"/>
          </a:schemeClr>
        </a:solidFill>
      </dgm:spPr>
    </dgm:pt>
    <dgm:pt modelId="{22F03227-6441-4A08-BE4D-36A354CEF020}" type="pres">
      <dgm:prSet presAssocID="{1ADFFF0A-0329-43AF-B1AB-0AF82E19CF77}" presName="c4" presStyleLbl="node1" presStyleIdx="3" presStyleCnt="19"/>
      <dgm:spPr>
        <a:solidFill>
          <a:schemeClr val="accent3">
            <a:lumMod val="75000"/>
          </a:schemeClr>
        </a:solidFill>
      </dgm:spPr>
    </dgm:pt>
    <dgm:pt modelId="{7F159CA4-9AC1-433D-878C-684B20465883}" type="pres">
      <dgm:prSet presAssocID="{1ADFFF0A-0329-43AF-B1AB-0AF82E19CF77}" presName="c5" presStyleLbl="node1" presStyleIdx="4" presStyleCnt="19"/>
      <dgm:spPr>
        <a:solidFill>
          <a:schemeClr val="accent3">
            <a:lumMod val="40000"/>
            <a:lumOff val="60000"/>
          </a:schemeClr>
        </a:solidFill>
      </dgm:spPr>
    </dgm:pt>
    <dgm:pt modelId="{201809B3-6572-4399-AA58-28DF9194BD40}" type="pres">
      <dgm:prSet presAssocID="{1ADFFF0A-0329-43AF-B1AB-0AF82E19CF77}" presName="c6" presStyleLbl="node1" presStyleIdx="5" presStyleCnt="19"/>
      <dgm:spPr>
        <a:solidFill>
          <a:schemeClr val="accent3">
            <a:lumMod val="40000"/>
            <a:lumOff val="60000"/>
          </a:schemeClr>
        </a:solidFill>
      </dgm:spPr>
    </dgm:pt>
    <dgm:pt modelId="{FD75EB1C-F909-423E-90D2-29A5E54315E1}" type="pres">
      <dgm:prSet presAssocID="{1ADFFF0A-0329-43AF-B1AB-0AF82E19CF77}" presName="c7" presStyleLbl="node1" presStyleIdx="6" presStyleCnt="19"/>
      <dgm:spPr>
        <a:solidFill>
          <a:srgbClr val="92D050"/>
        </a:solidFill>
      </dgm:spPr>
    </dgm:pt>
    <dgm:pt modelId="{3DFEF7D1-0653-49FF-BB5A-F72093483A7F}" type="pres">
      <dgm:prSet presAssocID="{1ADFFF0A-0329-43AF-B1AB-0AF82E19CF77}" presName="c8" presStyleLbl="node1" presStyleIdx="7" presStyleCnt="19"/>
      <dgm:spPr>
        <a:solidFill>
          <a:schemeClr val="accent3">
            <a:lumMod val="75000"/>
          </a:schemeClr>
        </a:solidFill>
      </dgm:spPr>
    </dgm:pt>
    <dgm:pt modelId="{706A410D-3B4F-464B-ADDB-F350725D7D2A}" type="pres">
      <dgm:prSet presAssocID="{1ADFFF0A-0329-43AF-B1AB-0AF82E19CF77}" presName="c9" presStyleLbl="node1" presStyleIdx="8" presStyleCnt="19"/>
      <dgm:spPr>
        <a:solidFill>
          <a:schemeClr val="accent3">
            <a:lumMod val="40000"/>
            <a:lumOff val="60000"/>
          </a:schemeClr>
        </a:solidFill>
      </dgm:spPr>
    </dgm:pt>
    <dgm:pt modelId="{49C7B87B-4085-48F4-A25D-78C4BDA5035E}" type="pres">
      <dgm:prSet presAssocID="{1ADFFF0A-0329-43AF-B1AB-0AF82E19CF77}" presName="c10" presStyleLbl="node1" presStyleIdx="9" presStyleCnt="19"/>
      <dgm:spPr>
        <a:solidFill>
          <a:srgbClr val="488731"/>
        </a:solidFill>
      </dgm:spPr>
    </dgm:pt>
    <dgm:pt modelId="{271F067D-23BF-4548-B87E-9D86F6A3333E}" type="pres">
      <dgm:prSet presAssocID="{1ADFFF0A-0329-43AF-B1AB-0AF82E19CF77}" presName="c11" presStyleLbl="node1" presStyleIdx="10" presStyleCnt="19"/>
      <dgm:spPr>
        <a:solidFill>
          <a:srgbClr val="92D050"/>
        </a:solidFill>
      </dgm:spPr>
    </dgm:pt>
    <dgm:pt modelId="{164885AC-C2C3-4362-97F4-31F6FBC011D4}" type="pres">
      <dgm:prSet presAssocID="{1ADFFF0A-0329-43AF-B1AB-0AF82E19CF77}" presName="c12" presStyleLbl="node1" presStyleIdx="11" presStyleCnt="19"/>
      <dgm:spPr>
        <a:solidFill>
          <a:schemeClr val="accent3">
            <a:lumMod val="40000"/>
            <a:lumOff val="60000"/>
          </a:schemeClr>
        </a:solidFill>
      </dgm:spPr>
    </dgm:pt>
    <dgm:pt modelId="{59BCF3EF-3CB9-4F06-B11A-A867B2C99753}" type="pres">
      <dgm:prSet presAssocID="{1ADFFF0A-0329-43AF-B1AB-0AF82E19CF77}" presName="c13" presStyleLbl="node1" presStyleIdx="12" presStyleCnt="19"/>
      <dgm:spPr>
        <a:solidFill>
          <a:srgbClr val="488731"/>
        </a:solidFill>
      </dgm:spPr>
    </dgm:pt>
    <dgm:pt modelId="{AA031606-32FC-4E98-BB1B-E33FC7053103}" type="pres">
      <dgm:prSet presAssocID="{1ADFFF0A-0329-43AF-B1AB-0AF82E19CF77}" presName="c14" presStyleLbl="node1" presStyleIdx="13" presStyleCnt="19"/>
      <dgm:spPr>
        <a:solidFill>
          <a:schemeClr val="accent3">
            <a:lumMod val="40000"/>
            <a:lumOff val="60000"/>
          </a:schemeClr>
        </a:solidFill>
      </dgm:spPr>
    </dgm:pt>
    <dgm:pt modelId="{22D5C668-4EF2-4660-8DBA-C75FAEB5B24D}" type="pres">
      <dgm:prSet presAssocID="{1ADFFF0A-0329-43AF-B1AB-0AF82E19CF77}" presName="c15" presStyleLbl="node1" presStyleIdx="14" presStyleCnt="19"/>
      <dgm:spPr>
        <a:solidFill>
          <a:srgbClr val="92D050"/>
        </a:solidFill>
      </dgm:spPr>
    </dgm:pt>
    <dgm:pt modelId="{42A2CA4B-1438-4997-9049-6EFA89BE3ED6}" type="pres">
      <dgm:prSet presAssocID="{1ADFFF0A-0329-43AF-B1AB-0AF82E19CF77}" presName="c16" presStyleLbl="node1" presStyleIdx="15" presStyleCnt="19"/>
      <dgm:spPr>
        <a:solidFill>
          <a:schemeClr val="accent3">
            <a:lumMod val="75000"/>
          </a:schemeClr>
        </a:solidFill>
      </dgm:spPr>
    </dgm:pt>
    <dgm:pt modelId="{56D59880-3CD6-493E-AA6E-7DBB676C3F90}" type="pres">
      <dgm:prSet presAssocID="{1ADFFF0A-0329-43AF-B1AB-0AF82E19CF77}" presName="c17" presStyleLbl="node1" presStyleIdx="16" presStyleCnt="19"/>
      <dgm:spPr>
        <a:solidFill>
          <a:schemeClr val="accent3">
            <a:lumMod val="40000"/>
            <a:lumOff val="60000"/>
          </a:schemeClr>
        </a:solidFill>
      </dgm:spPr>
    </dgm:pt>
    <dgm:pt modelId="{00D11651-A89A-4FDC-9EFE-1B9C9982ACE5}" type="pres">
      <dgm:prSet presAssocID="{1ADFFF0A-0329-43AF-B1AB-0AF82E19CF77}" presName="c18" presStyleLbl="node1" presStyleIdx="17" presStyleCnt="19"/>
      <dgm:spPr>
        <a:solidFill>
          <a:srgbClr val="92D050"/>
        </a:solidFill>
      </dgm:spPr>
    </dgm:pt>
    <dgm:pt modelId="{565EFFFF-821F-41CF-BA8D-363E89976F3A}" type="pres">
      <dgm:prSet presAssocID="{6106F43B-AED5-4756-A491-D09770395C6D}" presName="chevronComposite1" presStyleCnt="0"/>
      <dgm:spPr/>
    </dgm:pt>
    <dgm:pt modelId="{ABFB60B4-1AA3-4BFF-87E1-8E25B01E7BFE}" type="pres">
      <dgm:prSet presAssocID="{6106F43B-AED5-4756-A491-D09770395C6D}" presName="chevron1" presStyleLbl="sibTrans2D1" presStyleIdx="0" presStyleCnt="2"/>
      <dgm:spPr>
        <a:solidFill>
          <a:schemeClr val="accent3">
            <a:lumMod val="75000"/>
          </a:schemeClr>
        </a:solidFill>
        <a:ln>
          <a:solidFill>
            <a:srgbClr val="488731"/>
          </a:solidFill>
        </a:ln>
      </dgm:spPr>
    </dgm:pt>
    <dgm:pt modelId="{E097F796-8166-4992-BC87-AC21F2243E5E}" type="pres">
      <dgm:prSet presAssocID="{6106F43B-AED5-4756-A491-D09770395C6D}" presName="spChevron1" presStyleCnt="0"/>
      <dgm:spPr/>
    </dgm:pt>
    <dgm:pt modelId="{74492759-FECD-401E-90DC-5158BA33F7E7}" type="pres">
      <dgm:prSet presAssocID="{6106F43B-AED5-4756-A491-D09770395C6D}" presName="overlap" presStyleCnt="0"/>
      <dgm:spPr/>
    </dgm:pt>
    <dgm:pt modelId="{FA09384F-7CE2-4B0C-9B8B-C517D2E23374}" type="pres">
      <dgm:prSet presAssocID="{6106F43B-AED5-4756-A491-D09770395C6D}" presName="chevronComposite2" presStyleCnt="0"/>
      <dgm:spPr/>
    </dgm:pt>
    <dgm:pt modelId="{3ECF6D19-AED0-429C-BF1F-E025BA7E5A48}" type="pres">
      <dgm:prSet presAssocID="{6106F43B-AED5-4756-A491-D09770395C6D}" presName="chevron2" presStyleLbl="sibTrans2D1" presStyleIdx="1" presStyleCnt="2"/>
      <dgm:spPr>
        <a:solidFill>
          <a:schemeClr val="accent3">
            <a:lumMod val="75000"/>
          </a:schemeClr>
        </a:solidFill>
      </dgm:spPr>
    </dgm:pt>
    <dgm:pt modelId="{CD47B204-B119-4666-9B7D-DECE353A99AD}" type="pres">
      <dgm:prSet presAssocID="{6106F43B-AED5-4756-A491-D09770395C6D}" presName="spChevron2" presStyleCnt="0"/>
      <dgm:spPr/>
    </dgm:pt>
    <dgm:pt modelId="{5D96F61E-EADB-4265-9B08-2D8E40AA4D34}" type="pres">
      <dgm:prSet presAssocID="{965EBC71-2663-44A8-B698-3ACBDC3BB63A}" presName="last" presStyleCnt="0"/>
      <dgm:spPr/>
    </dgm:pt>
    <dgm:pt modelId="{2C78D30F-4F69-475D-880D-C2CB6D3A9387}" type="pres">
      <dgm:prSet presAssocID="{965EBC71-2663-44A8-B698-3ACBDC3BB63A}" presName="circleTx" presStyleLbl="node1" presStyleIdx="18" presStyleCnt="19"/>
      <dgm:spPr/>
      <dgm:t>
        <a:bodyPr/>
        <a:lstStyle/>
        <a:p>
          <a:endParaRPr lang="uk-UA"/>
        </a:p>
      </dgm:t>
    </dgm:pt>
    <dgm:pt modelId="{0E911A0F-B14E-405A-A584-A90D29464710}" type="pres">
      <dgm:prSet presAssocID="{965EBC71-2663-44A8-B698-3ACBDC3BB63A}" presName="spN" presStyleCnt="0"/>
      <dgm:spPr/>
    </dgm:pt>
  </dgm:ptLst>
  <dgm:cxnLst>
    <dgm:cxn modelId="{90DC3802-2A44-4042-AACE-7FBF45E02927}" srcId="{C990F3F1-37AC-4AE9-9AD0-16582BACCA6C}" destId="{1ADFFF0A-0329-43AF-B1AB-0AF82E19CF77}" srcOrd="0" destOrd="0" parTransId="{96D9CCE2-DAAE-4838-8EFF-CDC92B0E368C}" sibTransId="{6106F43B-AED5-4756-A491-D09770395C6D}"/>
    <dgm:cxn modelId="{4C46773E-E7DD-4436-86A5-62820FBB2E4F}" type="presOf" srcId="{965EBC71-2663-44A8-B698-3ACBDC3BB63A}" destId="{2C78D30F-4F69-475D-880D-C2CB6D3A9387}" srcOrd="0" destOrd="0" presId="urn:microsoft.com/office/officeart/2009/3/layout/RandomtoResultProcess"/>
    <dgm:cxn modelId="{CB883438-0F88-49EB-B5B7-3D0A352B9BDE}" type="presOf" srcId="{1ADFFF0A-0329-43AF-B1AB-0AF82E19CF77}" destId="{44B6402F-CF99-4ACD-9DC8-A936E7954204}" srcOrd="0" destOrd="0" presId="urn:microsoft.com/office/officeart/2009/3/layout/RandomtoResultProcess"/>
    <dgm:cxn modelId="{868A201C-EFF5-4669-9BD7-3C6199D7690B}" type="presOf" srcId="{C990F3F1-37AC-4AE9-9AD0-16582BACCA6C}" destId="{230B4A65-3727-42C0-B3B9-56790F674E5A}" srcOrd="0" destOrd="0" presId="urn:microsoft.com/office/officeart/2009/3/layout/RandomtoResultProcess"/>
    <dgm:cxn modelId="{96C28D57-C973-4466-9592-7E6DF6CBCDB6}" srcId="{C990F3F1-37AC-4AE9-9AD0-16582BACCA6C}" destId="{965EBC71-2663-44A8-B698-3ACBDC3BB63A}" srcOrd="1" destOrd="0" parTransId="{973FD92B-D733-4D2F-B2A1-FE214CF4C044}" sibTransId="{A1E47167-1F94-4E4C-A9E1-3A3E46A07C11}"/>
    <dgm:cxn modelId="{BC7C0297-89FA-458E-8AD4-B60EB44EEEE4}" type="presParOf" srcId="{230B4A65-3727-42C0-B3B9-56790F674E5A}" destId="{A5C431AE-7DB0-4A2D-BEBB-0F746D4A530A}" srcOrd="0" destOrd="0" presId="urn:microsoft.com/office/officeart/2009/3/layout/RandomtoResultProcess"/>
    <dgm:cxn modelId="{94321C12-A860-47D5-8B95-8382655B07B2}" type="presParOf" srcId="{A5C431AE-7DB0-4A2D-BEBB-0F746D4A530A}" destId="{44B6402F-CF99-4ACD-9DC8-A936E7954204}" srcOrd="0" destOrd="0" presId="urn:microsoft.com/office/officeart/2009/3/layout/RandomtoResultProcess"/>
    <dgm:cxn modelId="{F4CFBD79-004C-4E50-87C6-7174E0C0ED79}" type="presParOf" srcId="{A5C431AE-7DB0-4A2D-BEBB-0F746D4A530A}" destId="{799C3699-D218-46BA-B4CE-D0080F996A35}" srcOrd="1" destOrd="0" presId="urn:microsoft.com/office/officeart/2009/3/layout/RandomtoResultProcess"/>
    <dgm:cxn modelId="{61FA0C78-4540-4789-8625-6F41BDAF60E9}" type="presParOf" srcId="{A5C431AE-7DB0-4A2D-BEBB-0F746D4A530A}" destId="{CBC38CAA-F7E9-49A6-AF26-E7C0615C25C2}" srcOrd="2" destOrd="0" presId="urn:microsoft.com/office/officeart/2009/3/layout/RandomtoResultProcess"/>
    <dgm:cxn modelId="{066978EC-AB55-4FE8-B319-F971497C3F7F}" type="presParOf" srcId="{A5C431AE-7DB0-4A2D-BEBB-0F746D4A530A}" destId="{3266C694-8397-4F91-8EA0-6D5F4746E64B}" srcOrd="3" destOrd="0" presId="urn:microsoft.com/office/officeart/2009/3/layout/RandomtoResultProcess"/>
    <dgm:cxn modelId="{0D6B5622-63B3-4130-BDB2-15AF7CA7C22F}" type="presParOf" srcId="{A5C431AE-7DB0-4A2D-BEBB-0F746D4A530A}" destId="{22F03227-6441-4A08-BE4D-36A354CEF020}" srcOrd="4" destOrd="0" presId="urn:microsoft.com/office/officeart/2009/3/layout/RandomtoResultProcess"/>
    <dgm:cxn modelId="{51307E09-821A-49D1-B139-0C6F20F99873}" type="presParOf" srcId="{A5C431AE-7DB0-4A2D-BEBB-0F746D4A530A}" destId="{7F159CA4-9AC1-433D-878C-684B20465883}" srcOrd="5" destOrd="0" presId="urn:microsoft.com/office/officeart/2009/3/layout/RandomtoResultProcess"/>
    <dgm:cxn modelId="{2565C96E-4D77-4E1E-9BA1-10B5B5118981}" type="presParOf" srcId="{A5C431AE-7DB0-4A2D-BEBB-0F746D4A530A}" destId="{201809B3-6572-4399-AA58-28DF9194BD40}" srcOrd="6" destOrd="0" presId="urn:microsoft.com/office/officeart/2009/3/layout/RandomtoResultProcess"/>
    <dgm:cxn modelId="{1498CF92-09A7-404E-9975-9D38AF338B5E}" type="presParOf" srcId="{A5C431AE-7DB0-4A2D-BEBB-0F746D4A530A}" destId="{FD75EB1C-F909-423E-90D2-29A5E54315E1}" srcOrd="7" destOrd="0" presId="urn:microsoft.com/office/officeart/2009/3/layout/RandomtoResultProcess"/>
    <dgm:cxn modelId="{5E9699B7-D168-4752-A18F-68A230037A7D}" type="presParOf" srcId="{A5C431AE-7DB0-4A2D-BEBB-0F746D4A530A}" destId="{3DFEF7D1-0653-49FF-BB5A-F72093483A7F}" srcOrd="8" destOrd="0" presId="urn:microsoft.com/office/officeart/2009/3/layout/RandomtoResultProcess"/>
    <dgm:cxn modelId="{7CE8285F-4C35-45D8-BFE1-36C86481AD6D}" type="presParOf" srcId="{A5C431AE-7DB0-4A2D-BEBB-0F746D4A530A}" destId="{706A410D-3B4F-464B-ADDB-F350725D7D2A}" srcOrd="9" destOrd="0" presId="urn:microsoft.com/office/officeart/2009/3/layout/RandomtoResultProcess"/>
    <dgm:cxn modelId="{44517F16-333A-4ABE-ABBA-6C5170329589}" type="presParOf" srcId="{A5C431AE-7DB0-4A2D-BEBB-0F746D4A530A}" destId="{49C7B87B-4085-48F4-A25D-78C4BDA5035E}" srcOrd="10" destOrd="0" presId="urn:microsoft.com/office/officeart/2009/3/layout/RandomtoResultProcess"/>
    <dgm:cxn modelId="{1FD5DC4B-B451-4BE9-96CA-E4CF70ED5CD1}" type="presParOf" srcId="{A5C431AE-7DB0-4A2D-BEBB-0F746D4A530A}" destId="{271F067D-23BF-4548-B87E-9D86F6A3333E}" srcOrd="11" destOrd="0" presId="urn:microsoft.com/office/officeart/2009/3/layout/RandomtoResultProcess"/>
    <dgm:cxn modelId="{ADA5145C-F086-4200-991E-C973B97DD04A}" type="presParOf" srcId="{A5C431AE-7DB0-4A2D-BEBB-0F746D4A530A}" destId="{164885AC-C2C3-4362-97F4-31F6FBC011D4}" srcOrd="12" destOrd="0" presId="urn:microsoft.com/office/officeart/2009/3/layout/RandomtoResultProcess"/>
    <dgm:cxn modelId="{B84F4C08-9A14-4080-8A14-EBA60FC02B5B}" type="presParOf" srcId="{A5C431AE-7DB0-4A2D-BEBB-0F746D4A530A}" destId="{59BCF3EF-3CB9-4F06-B11A-A867B2C99753}" srcOrd="13" destOrd="0" presId="urn:microsoft.com/office/officeart/2009/3/layout/RandomtoResultProcess"/>
    <dgm:cxn modelId="{EE26D6C6-CB7F-4CCE-A0E4-C92E9FCB3676}" type="presParOf" srcId="{A5C431AE-7DB0-4A2D-BEBB-0F746D4A530A}" destId="{AA031606-32FC-4E98-BB1B-E33FC7053103}" srcOrd="14" destOrd="0" presId="urn:microsoft.com/office/officeart/2009/3/layout/RandomtoResultProcess"/>
    <dgm:cxn modelId="{3BF7E21E-3B80-4678-BFE0-E50DF6020269}" type="presParOf" srcId="{A5C431AE-7DB0-4A2D-BEBB-0F746D4A530A}" destId="{22D5C668-4EF2-4660-8DBA-C75FAEB5B24D}" srcOrd="15" destOrd="0" presId="urn:microsoft.com/office/officeart/2009/3/layout/RandomtoResultProcess"/>
    <dgm:cxn modelId="{065EDE02-089E-46CA-91A7-346B72CAE847}" type="presParOf" srcId="{A5C431AE-7DB0-4A2D-BEBB-0F746D4A530A}" destId="{42A2CA4B-1438-4997-9049-6EFA89BE3ED6}" srcOrd="16" destOrd="0" presId="urn:microsoft.com/office/officeart/2009/3/layout/RandomtoResultProcess"/>
    <dgm:cxn modelId="{B9E918F2-DC5D-457F-AAC7-BBFBF2BB828F}" type="presParOf" srcId="{A5C431AE-7DB0-4A2D-BEBB-0F746D4A530A}" destId="{56D59880-3CD6-493E-AA6E-7DBB676C3F90}" srcOrd="17" destOrd="0" presId="urn:microsoft.com/office/officeart/2009/3/layout/RandomtoResultProcess"/>
    <dgm:cxn modelId="{7CD648BF-0F43-4438-88FD-F23DF2BFDE5C}" type="presParOf" srcId="{A5C431AE-7DB0-4A2D-BEBB-0F746D4A530A}" destId="{00D11651-A89A-4FDC-9EFE-1B9C9982ACE5}" srcOrd="18" destOrd="0" presId="urn:microsoft.com/office/officeart/2009/3/layout/RandomtoResultProcess"/>
    <dgm:cxn modelId="{8F0B79DD-ED4C-4BED-80B0-6164B220CE97}" type="presParOf" srcId="{230B4A65-3727-42C0-B3B9-56790F674E5A}" destId="{565EFFFF-821F-41CF-BA8D-363E89976F3A}" srcOrd="1" destOrd="0" presId="urn:microsoft.com/office/officeart/2009/3/layout/RandomtoResultProcess"/>
    <dgm:cxn modelId="{BCA6B6CE-4FCA-4A1F-AF12-4736B24D2301}" type="presParOf" srcId="{565EFFFF-821F-41CF-BA8D-363E89976F3A}" destId="{ABFB60B4-1AA3-4BFF-87E1-8E25B01E7BFE}" srcOrd="0" destOrd="0" presId="urn:microsoft.com/office/officeart/2009/3/layout/RandomtoResultProcess"/>
    <dgm:cxn modelId="{2719AF30-6B62-46B4-82CB-EA3417115DB8}" type="presParOf" srcId="{565EFFFF-821F-41CF-BA8D-363E89976F3A}" destId="{E097F796-8166-4992-BC87-AC21F2243E5E}" srcOrd="1" destOrd="0" presId="urn:microsoft.com/office/officeart/2009/3/layout/RandomtoResultProcess"/>
    <dgm:cxn modelId="{800417B5-1F5A-4669-94D0-BE207EC11913}" type="presParOf" srcId="{230B4A65-3727-42C0-B3B9-56790F674E5A}" destId="{74492759-FECD-401E-90DC-5158BA33F7E7}" srcOrd="2" destOrd="0" presId="urn:microsoft.com/office/officeart/2009/3/layout/RandomtoResultProcess"/>
    <dgm:cxn modelId="{0F62D02E-D043-4D83-AFD7-3C4299A0B52F}" type="presParOf" srcId="{230B4A65-3727-42C0-B3B9-56790F674E5A}" destId="{FA09384F-7CE2-4B0C-9B8B-C517D2E23374}" srcOrd="3" destOrd="0" presId="urn:microsoft.com/office/officeart/2009/3/layout/RandomtoResultProcess"/>
    <dgm:cxn modelId="{F2842F3A-5C7B-4EE6-B745-766C21B02049}" type="presParOf" srcId="{FA09384F-7CE2-4B0C-9B8B-C517D2E23374}" destId="{3ECF6D19-AED0-429C-BF1F-E025BA7E5A48}" srcOrd="0" destOrd="0" presId="urn:microsoft.com/office/officeart/2009/3/layout/RandomtoResultProcess"/>
    <dgm:cxn modelId="{A2B929AA-04C0-48E5-96CB-F74577B6A999}" type="presParOf" srcId="{FA09384F-7CE2-4B0C-9B8B-C517D2E23374}" destId="{CD47B204-B119-4666-9B7D-DECE353A99AD}" srcOrd="1" destOrd="0" presId="urn:microsoft.com/office/officeart/2009/3/layout/RandomtoResultProcess"/>
    <dgm:cxn modelId="{50D3BA86-2F11-4D08-B349-E0DFF1533981}" type="presParOf" srcId="{230B4A65-3727-42C0-B3B9-56790F674E5A}" destId="{5D96F61E-EADB-4265-9B08-2D8E40AA4D34}" srcOrd="4" destOrd="0" presId="urn:microsoft.com/office/officeart/2009/3/layout/RandomtoResultProcess"/>
    <dgm:cxn modelId="{B78EB1E2-3E18-40D4-AA8F-2E3FA5EDD283}" type="presParOf" srcId="{5D96F61E-EADB-4265-9B08-2D8E40AA4D34}" destId="{2C78D30F-4F69-475D-880D-C2CB6D3A9387}" srcOrd="0" destOrd="0" presId="urn:microsoft.com/office/officeart/2009/3/layout/RandomtoResultProcess"/>
    <dgm:cxn modelId="{3D64100E-BF2C-4618-B63D-A35AD7CFF241}" type="presParOf" srcId="{5D96F61E-EADB-4265-9B08-2D8E40AA4D34}" destId="{0E911A0F-B14E-405A-A584-A90D29464710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0795BA-9765-4397-9893-45AF7B0607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F92B2C-165E-4F97-8C9C-146AA79AEB6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36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Запити на нові ОП</a:t>
          </a:r>
          <a:endParaRPr lang="uk-UA" sz="3600" b="1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D47D9-AB54-44D5-931C-38B925B4E46B}" type="parTrans" cxnId="{81A080CD-56A9-4223-BB8C-30EA36746EF5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91B3C-21DE-4CA1-8B2F-2F15FDE70C02}" type="sibTrans" cxnId="{81A080CD-56A9-4223-BB8C-30EA36746EF5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C4179-8B3E-4B4F-8FE7-902F83C1091B}">
      <dgm:prSet phldrT="[Текст]"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Дуальна освіта</a:t>
          </a:r>
          <a:endParaRPr lang="uk-UA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2765D-8BA7-4219-9DDD-C46385681420}" type="parTrans" cxnId="{66FB821D-BEEC-4B75-A6CA-E3E2FBA5CE86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2D0CA-EE31-4A66-A594-A929C4156BA9}" type="sibTrans" cxnId="{66FB821D-BEEC-4B75-A6CA-E3E2FBA5CE86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284B-FBDE-4753-8BBA-961F76949F7D}">
      <dgm:prSet custT="1"/>
      <dgm:spPr>
        <a:solidFill>
          <a:srgbClr val="488731"/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Аналіз якості діючих ОП</a:t>
          </a:r>
          <a:endParaRPr lang="uk-UA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CD716-2780-461C-BF6F-FEED462FC742}" type="parTrans" cxnId="{F417ACAC-92BA-4393-A9B3-F86435379DFA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750FB-8DDD-4B03-84D5-B395CB16682C}" type="sibTrans" cxnId="{F417ACAC-92BA-4393-A9B3-F86435379DFA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A41E1-0A04-4375-94F2-E3455A2DD8F4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rgbClr val="488731"/>
          </a:solidFill>
        </a:ln>
      </dgm:spPr>
      <dgm:t>
        <a:bodyPr/>
        <a:lstStyle/>
        <a:p>
          <a:r>
            <a:rPr lang="uk-UA" sz="36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Участь у освітньому процесі</a:t>
          </a:r>
          <a:endParaRPr lang="uk-UA" sz="3600" b="1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EAB58-6C78-47E6-BC9A-78F39C55E1BE}" type="parTrans" cxnId="{39005ADE-BBE4-48D1-B92D-CCC110A63E84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D0A2A-F677-4E1B-A031-0B18A4C43A82}" type="sibTrans" cxnId="{39005ADE-BBE4-48D1-B92D-CCC110A63E84}">
      <dgm:prSet/>
      <dgm:spPr/>
      <dgm:t>
        <a:bodyPr/>
        <a:lstStyle/>
        <a:p>
          <a:endParaRPr lang="uk-UA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6A526-93DD-442A-BBF2-8363DAA35D56}" type="pres">
      <dgm:prSet presAssocID="{000795BA-9765-4397-9893-45AF7B060788}" presName="Name0" presStyleCnt="0">
        <dgm:presLayoutVars>
          <dgm:dir/>
          <dgm:animLvl val="lvl"/>
          <dgm:resizeHandles val="exact"/>
        </dgm:presLayoutVars>
      </dgm:prSet>
      <dgm:spPr/>
    </dgm:pt>
    <dgm:pt modelId="{3E58AD44-4B02-40E8-ADC0-77F18A0209F2}" type="pres">
      <dgm:prSet presAssocID="{D9F92B2C-165E-4F97-8C9C-146AA79AEB6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B25405-B0B6-4FA5-8D80-9B44520BC809}" type="pres">
      <dgm:prSet presAssocID="{93791B3C-21DE-4CA1-8B2F-2F15FDE70C02}" presName="parTxOnlySpace" presStyleCnt="0"/>
      <dgm:spPr/>
    </dgm:pt>
    <dgm:pt modelId="{8464BC42-3E82-4295-BF00-C5D4589F7048}" type="pres">
      <dgm:prSet presAssocID="{E374284B-FBDE-4753-8BBA-961F76949F7D}" presName="parTxOnly" presStyleLbl="node1" presStyleIdx="1" presStyleCnt="4" custLinFactNeighborX="14876" custLinFactNeighborY="-1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250E0A-9533-4B5B-BD30-831A69B58FE7}" type="pres">
      <dgm:prSet presAssocID="{F71750FB-8DDD-4B03-84D5-B395CB16682C}" presName="parTxOnlySpace" presStyleCnt="0"/>
      <dgm:spPr/>
    </dgm:pt>
    <dgm:pt modelId="{F81BFC2F-90A9-4508-A87B-FE2701525584}" type="pres">
      <dgm:prSet presAssocID="{18AA41E1-0A04-4375-94F2-E3455A2DD8F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131176-D286-4206-B321-5A43CA8EC948}" type="pres">
      <dgm:prSet presAssocID="{C7AD0A2A-F677-4E1B-A031-0B18A4C43A82}" presName="parTxOnlySpace" presStyleCnt="0"/>
      <dgm:spPr/>
    </dgm:pt>
    <dgm:pt modelId="{E4D8D162-3319-4677-8CE0-088DC2508CF9}" type="pres">
      <dgm:prSet presAssocID="{9B9C4179-8B3E-4B4F-8FE7-902F83C1091B}" presName="parTxOnly" presStyleLbl="node1" presStyleIdx="3" presStyleCnt="4" custLinFactNeighborX="2736" custLinFactNeighborY="1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3C12BF-0C9D-4D3D-9256-6B9EC3C618D2}" type="presOf" srcId="{E374284B-FBDE-4753-8BBA-961F76949F7D}" destId="{8464BC42-3E82-4295-BF00-C5D4589F7048}" srcOrd="0" destOrd="0" presId="urn:microsoft.com/office/officeart/2005/8/layout/chevron1"/>
    <dgm:cxn modelId="{A2D05072-27C0-4FCF-8DB8-CC07CD238926}" type="presOf" srcId="{18AA41E1-0A04-4375-94F2-E3455A2DD8F4}" destId="{F81BFC2F-90A9-4508-A87B-FE2701525584}" srcOrd="0" destOrd="0" presId="urn:microsoft.com/office/officeart/2005/8/layout/chevron1"/>
    <dgm:cxn modelId="{A1896D38-16AF-4183-B51E-EB7A46112F28}" type="presOf" srcId="{D9F92B2C-165E-4F97-8C9C-146AA79AEB6D}" destId="{3E58AD44-4B02-40E8-ADC0-77F18A0209F2}" srcOrd="0" destOrd="0" presId="urn:microsoft.com/office/officeart/2005/8/layout/chevron1"/>
    <dgm:cxn modelId="{66FB821D-BEEC-4B75-A6CA-E3E2FBA5CE86}" srcId="{000795BA-9765-4397-9893-45AF7B060788}" destId="{9B9C4179-8B3E-4B4F-8FE7-902F83C1091B}" srcOrd="3" destOrd="0" parTransId="{32A2765D-8BA7-4219-9DDD-C46385681420}" sibTransId="{1B62D0CA-EE31-4A66-A594-A929C4156BA9}"/>
    <dgm:cxn modelId="{D0C7DBEB-F238-41C6-B95C-0859084F3FED}" type="presOf" srcId="{9B9C4179-8B3E-4B4F-8FE7-902F83C1091B}" destId="{E4D8D162-3319-4677-8CE0-088DC2508CF9}" srcOrd="0" destOrd="0" presId="urn:microsoft.com/office/officeart/2005/8/layout/chevron1"/>
    <dgm:cxn modelId="{F417ACAC-92BA-4393-A9B3-F86435379DFA}" srcId="{000795BA-9765-4397-9893-45AF7B060788}" destId="{E374284B-FBDE-4753-8BBA-961F76949F7D}" srcOrd="1" destOrd="0" parTransId="{750CD716-2780-461C-BF6F-FEED462FC742}" sibTransId="{F71750FB-8DDD-4B03-84D5-B395CB16682C}"/>
    <dgm:cxn modelId="{39005ADE-BBE4-48D1-B92D-CCC110A63E84}" srcId="{000795BA-9765-4397-9893-45AF7B060788}" destId="{18AA41E1-0A04-4375-94F2-E3455A2DD8F4}" srcOrd="2" destOrd="0" parTransId="{D02EAB58-6C78-47E6-BC9A-78F39C55E1BE}" sibTransId="{C7AD0A2A-F677-4E1B-A031-0B18A4C43A82}"/>
    <dgm:cxn modelId="{4D516F6F-683A-4E87-AEDD-D58F6E8EA09A}" type="presOf" srcId="{000795BA-9765-4397-9893-45AF7B060788}" destId="{A016A526-93DD-442A-BBF2-8363DAA35D56}" srcOrd="0" destOrd="0" presId="urn:microsoft.com/office/officeart/2005/8/layout/chevron1"/>
    <dgm:cxn modelId="{81A080CD-56A9-4223-BB8C-30EA36746EF5}" srcId="{000795BA-9765-4397-9893-45AF7B060788}" destId="{D9F92B2C-165E-4F97-8C9C-146AA79AEB6D}" srcOrd="0" destOrd="0" parTransId="{65FD47D9-AB54-44D5-931C-38B925B4E46B}" sibTransId="{93791B3C-21DE-4CA1-8B2F-2F15FDE70C02}"/>
    <dgm:cxn modelId="{1F524CA9-E026-4871-AC08-0BBDFD403FD9}" type="presParOf" srcId="{A016A526-93DD-442A-BBF2-8363DAA35D56}" destId="{3E58AD44-4B02-40E8-ADC0-77F18A0209F2}" srcOrd="0" destOrd="0" presId="urn:microsoft.com/office/officeart/2005/8/layout/chevron1"/>
    <dgm:cxn modelId="{3DB0695D-00B7-4D5B-A623-F7B2A6529628}" type="presParOf" srcId="{A016A526-93DD-442A-BBF2-8363DAA35D56}" destId="{6CB25405-B0B6-4FA5-8D80-9B44520BC809}" srcOrd="1" destOrd="0" presId="urn:microsoft.com/office/officeart/2005/8/layout/chevron1"/>
    <dgm:cxn modelId="{FBE9A821-02F6-4926-B3F8-7D067089C997}" type="presParOf" srcId="{A016A526-93DD-442A-BBF2-8363DAA35D56}" destId="{8464BC42-3E82-4295-BF00-C5D4589F7048}" srcOrd="2" destOrd="0" presId="urn:microsoft.com/office/officeart/2005/8/layout/chevron1"/>
    <dgm:cxn modelId="{79BBB8EE-AAEF-48E6-9C55-C4B6E2C21DC0}" type="presParOf" srcId="{A016A526-93DD-442A-BBF2-8363DAA35D56}" destId="{AC250E0A-9533-4B5B-BD30-831A69B58FE7}" srcOrd="3" destOrd="0" presId="urn:microsoft.com/office/officeart/2005/8/layout/chevron1"/>
    <dgm:cxn modelId="{C65834E4-37BE-4021-9DE1-28CCC349CE49}" type="presParOf" srcId="{A016A526-93DD-442A-BBF2-8363DAA35D56}" destId="{F81BFC2F-90A9-4508-A87B-FE2701525584}" srcOrd="4" destOrd="0" presId="urn:microsoft.com/office/officeart/2005/8/layout/chevron1"/>
    <dgm:cxn modelId="{7472226A-9E22-4199-AC27-58CE6C4A25E2}" type="presParOf" srcId="{A016A526-93DD-442A-BBF2-8363DAA35D56}" destId="{55131176-D286-4206-B321-5A43CA8EC948}" srcOrd="5" destOrd="0" presId="urn:microsoft.com/office/officeart/2005/8/layout/chevron1"/>
    <dgm:cxn modelId="{4F246D38-8B10-4CCA-9ACB-5B4F2EB0851E}" type="presParOf" srcId="{A016A526-93DD-442A-BBF2-8363DAA35D56}" destId="{E4D8D162-3319-4677-8CE0-088DC2508CF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1E415-0F4F-44A4-AFBC-CAC7FA7CBD49}">
      <dsp:nvSpPr>
        <dsp:cNvPr id="0" name=""/>
        <dsp:cNvSpPr/>
      </dsp:nvSpPr>
      <dsp:spPr>
        <a:xfrm>
          <a:off x="0" y="26455"/>
          <a:ext cx="16459200" cy="156237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РОЗВИТОК СИСТЕМИ ВНУТРІШНЬОГО ЗАБЕЗПЕЧЕННЯ ЯКОСТІ ОСВІТИ</a:t>
          </a:r>
          <a:endParaRPr lang="uk-UA" sz="1800" b="1" kern="1200" dirty="0">
            <a:solidFill>
              <a:srgbClr val="92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1800" b="1" kern="120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культури якості </a:t>
          </a: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учасників освітнього процесу</a:t>
          </a:r>
          <a:endParaRPr lang="uk-UA" sz="1800" kern="12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Імплементація в освітню діяльність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 стандартів якості освіти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врахування досвіду провідних ЗВО</a:t>
          </a:r>
          <a:endParaRPr lang="uk-UA" sz="1800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 успішних акредитацій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освітніх програм, досягнення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інституційної акредитації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ЧНУ</a:t>
          </a:r>
          <a:endParaRPr lang="uk-UA" sz="1800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8538" y="26455"/>
        <a:ext cx="12970661" cy="1562377"/>
      </dsp:txXfrm>
    </dsp:sp>
    <dsp:sp modelId="{EE771220-96ED-4906-B5FC-9A746F006B2A}">
      <dsp:nvSpPr>
        <dsp:cNvPr id="0" name=""/>
        <dsp:cNvSpPr/>
      </dsp:nvSpPr>
      <dsp:spPr>
        <a:xfrm>
          <a:off x="534688" y="150147"/>
          <a:ext cx="2565890" cy="13043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91C62-1555-4A44-90E4-97005A270DC9}">
      <dsp:nvSpPr>
        <dsp:cNvPr id="0" name=""/>
        <dsp:cNvSpPr/>
      </dsp:nvSpPr>
      <dsp:spPr>
        <a:xfrm>
          <a:off x="0" y="1759076"/>
          <a:ext cx="16459200" cy="23950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ПІДГОТОВКИ ЗДОБУВАЧІВ ОСВІТИ ЗА ОСВІТНІМИ ПРОГРАМАМИ УСІХ РІВНІВ ВО </a:t>
          </a:r>
        </a:p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ЗГІДНО ОСВІТНІХ І ПРОФЕСІЙНИХ СТАНДАРТІВ </a:t>
          </a:r>
          <a:endParaRPr lang="uk-UA" sz="1800" b="1" kern="1200" dirty="0">
            <a:solidFill>
              <a:srgbClr val="92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в підготовку </a:t>
          </a:r>
          <a:r>
            <a:rPr lang="uk-UA" sz="1800" b="1" kern="120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практико-орієнтованого підходу та дуальної освіти </a:t>
          </a: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основі врахування потреб ринку праці, ризиків та викликів, спричинених воєнними діями в Україні</a:t>
          </a:r>
          <a:endParaRPr lang="uk-UA" sz="1800" kern="12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роботодавців та фахівців-практиків до викладання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підсумкової атестації випускників</a:t>
          </a:r>
          <a:endParaRPr lang="uk-UA" sz="1800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u="none" kern="1200" noProof="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Започаткування</a:t>
          </a:r>
          <a:r>
            <a:rPr lang="uk-UA" sz="1800" b="1" kern="120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міждисциплінарних ОП та унікальних ОП </a:t>
          </a: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 характеристиками оригінальності</a:t>
          </a:r>
          <a:endParaRPr lang="uk-UA" sz="1800" kern="12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індивідуальних траєкторій студентів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основі внутрішньої і зовнішньої академічної мобільності, неформальної </a:t>
          </a:r>
          <a:r>
            <a:rPr lang="ru-RU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інформальної освiти</a:t>
          </a:r>
          <a:endParaRPr lang="uk-UA" sz="1800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8538" y="1759076"/>
        <a:ext cx="12970661" cy="2395062"/>
      </dsp:txXfrm>
    </dsp:sp>
    <dsp:sp modelId="{C101D604-C4E9-4429-8B17-7FA8B7FBAA8D}">
      <dsp:nvSpPr>
        <dsp:cNvPr id="0" name=""/>
        <dsp:cNvSpPr/>
      </dsp:nvSpPr>
      <dsp:spPr>
        <a:xfrm>
          <a:off x="470546" y="2160308"/>
          <a:ext cx="2707670" cy="15734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580F7-DB70-4DE1-A653-F1C9F2825160}">
      <dsp:nvSpPr>
        <dsp:cNvPr id="0" name=""/>
        <dsp:cNvSpPr/>
      </dsp:nvSpPr>
      <dsp:spPr>
        <a:xfrm>
          <a:off x="0" y="4350837"/>
          <a:ext cx="16459200" cy="171426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В УНІВЕРСИТЕТІ ЯКІСНОГО КОНТИНГЕНТУ СТУДЕНТІВ НА УСІХ  РІВНЯХ ВО</a:t>
          </a:r>
          <a:endParaRPr lang="uk-UA" sz="1800" b="1" kern="1200" dirty="0">
            <a:solidFill>
              <a:srgbClr val="92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Маркетингова та професійно-орієнтаційна робота </a:t>
          </a: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абітурієнтами </a:t>
          </a:r>
          <a:endParaRPr lang="uk-UA" sz="1800" kern="12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в Університеті </a:t>
          </a:r>
          <a:r>
            <a:rPr lang="uk-UA" sz="1800" b="0" kern="120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сприятливих умов </a:t>
          </a: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здобуття вищої </a:t>
          </a:r>
          <a:r>
            <a:rPr lang="uk-UA" sz="1800" b="1" kern="120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освіти студентами з особливими потребами  та здобувачів пільгових категорій</a:t>
          </a:r>
          <a:endParaRPr lang="uk-UA" sz="1800" b="1" kern="1200" noProof="0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Університетське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сприяння працевлаштуванню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своїх випускників та їхній підтримка у професійному зростанні</a:t>
          </a:r>
          <a:endParaRPr lang="uk-UA" sz="1800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8538" y="4350837"/>
        <a:ext cx="12970661" cy="1714268"/>
      </dsp:txXfrm>
    </dsp:sp>
    <dsp:sp modelId="{33040074-D97E-4AA1-B624-834B8027A450}">
      <dsp:nvSpPr>
        <dsp:cNvPr id="0" name=""/>
        <dsp:cNvSpPr/>
      </dsp:nvSpPr>
      <dsp:spPr>
        <a:xfrm>
          <a:off x="484833" y="4472342"/>
          <a:ext cx="2715570" cy="14712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846A-163C-46E4-9FA4-AC4DBD966DF2}">
      <dsp:nvSpPr>
        <dsp:cNvPr id="0" name=""/>
        <dsp:cNvSpPr/>
      </dsp:nvSpPr>
      <dsp:spPr>
        <a:xfrm>
          <a:off x="0" y="6262613"/>
          <a:ext cx="16459200" cy="19669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НАВЧАННЯ ВПРОДОВЖ ЖИТТЯ</a:t>
          </a:r>
        </a:p>
        <a:p>
          <a:pPr marL="0" marR="0" lvl="1" indent="0" algn="l" defTabSz="914400" eaLnBrk="1" fontAlgn="auto" latinLnBrk="0" hangingPunct="1">
            <a:lnSpc>
              <a:spcPts val="18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Підтримка </a:t>
          </a:r>
          <a:r>
            <a:rPr lang="uk-UA" sz="1800" b="1" kern="120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професійно-особистісного розвитку викладачів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шляхом впровадження в Університеті власних сертифікованих   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 підвищення кваліфікації </a:t>
          </a:r>
          <a:r>
            <a:rPr lang="uk-UA" sz="1800" b="0" kern="120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науково-педагогічних працівників</a:t>
          </a:r>
        </a:p>
        <a:p>
          <a:pPr marL="0" marR="0" lvl="1" indent="0" algn="l" defTabSz="914400" eaLnBrk="1" fontAlgn="auto" latinLnBrk="0" hangingPunct="1">
            <a:lnSpc>
              <a:spcPts val="18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стратегії підтримки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неформальної та інформальної освіти </a:t>
          </a:r>
          <a:r>
            <a:rPr lang="uk-UA" sz="1800" b="0" kern="1200" dirty="0" smtClean="0">
              <a:solidFill>
                <a:srgbClr val="4887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викладачів</a:t>
          </a:r>
        </a:p>
        <a:p>
          <a:pPr marL="0" marR="0" lvl="1" indent="0" algn="l" defTabSz="914400" eaLnBrk="1" fontAlgn="auto" latinLnBrk="0" hangingPunct="1">
            <a:lnSpc>
              <a:spcPts val="18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Надання </a:t>
          </a:r>
          <a:r>
            <a:rPr lang="uk-UA" sz="18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освітніх послуг із підвищення кваліфікації фахівців </a:t>
          </a:r>
          <a:r>
            <a:rPr lang="uk-UA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 акредитованими ОП)</a:t>
          </a:r>
        </a:p>
        <a:p>
          <a:pPr marL="0" marR="0" lvl="1" indent="0" algn="l" defTabSz="914400" eaLnBrk="1" fontAlgn="auto" latinLnBrk="0" hangingPunct="1">
            <a:lnSpc>
              <a:spcPts val="18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800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умов для реалізації </a:t>
          </a:r>
          <a:r>
            <a:rPr lang="uk-UA" sz="1800" b="1" kern="1200" noProof="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освіти дорослих різних вікових категорій</a:t>
          </a:r>
        </a:p>
        <a:p>
          <a:pPr marL="171450" lvl="1" indent="0" algn="l" defTabSz="800100">
            <a:lnSpc>
              <a:spcPts val="18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800" b="1" kern="1200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8538" y="6262613"/>
        <a:ext cx="12970661" cy="1966986"/>
      </dsp:txXfrm>
    </dsp:sp>
    <dsp:sp modelId="{77E6AD35-5492-47AB-9C2C-CDF846701358}">
      <dsp:nvSpPr>
        <dsp:cNvPr id="0" name=""/>
        <dsp:cNvSpPr/>
      </dsp:nvSpPr>
      <dsp:spPr>
        <a:xfrm>
          <a:off x="507036" y="6477000"/>
          <a:ext cx="2671163" cy="15365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E1004-DFA4-46F1-8E9F-522FC10BB430}">
      <dsp:nvSpPr>
        <dsp:cNvPr id="0" name=""/>
        <dsp:cNvSpPr/>
      </dsp:nvSpPr>
      <dsp:spPr>
        <a:xfrm>
          <a:off x="76211" y="0"/>
          <a:ext cx="5151313" cy="57912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rgbClr val="48873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ВНУТРІШНЯ СИСТЕМА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ЯКОСТІ ОСВІТИ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400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11" y="0"/>
        <a:ext cx="5151313" cy="1737360"/>
      </dsp:txXfrm>
    </dsp:sp>
    <dsp:sp modelId="{CEB0DB33-A066-4DC6-86B4-F504AD096062}">
      <dsp:nvSpPr>
        <dsp:cNvPr id="0" name=""/>
        <dsp:cNvSpPr/>
      </dsp:nvSpPr>
      <dsp:spPr>
        <a:xfrm>
          <a:off x="311039" y="1108028"/>
          <a:ext cx="4565753" cy="564274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Триває оновлення  нормативної  бази з питань освітнього процесу та його якості  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566" y="1124555"/>
        <a:ext cx="4532699" cy="531220"/>
      </dsp:txXfrm>
    </dsp:sp>
    <dsp:sp modelId="{94702B46-AD6B-41E5-959A-CC7356BD0B9D}">
      <dsp:nvSpPr>
        <dsp:cNvPr id="0" name=""/>
        <dsp:cNvSpPr/>
      </dsp:nvSpPr>
      <dsp:spPr>
        <a:xfrm>
          <a:off x="297522" y="1878181"/>
          <a:ext cx="4565753" cy="564274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Виокремлено структурний підрозділ «Центр якості ВО»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049" y="1894708"/>
        <a:ext cx="4532699" cy="531220"/>
      </dsp:txXfrm>
    </dsp:sp>
    <dsp:sp modelId="{C282F49A-3935-4E32-A4A0-159640FDA3CF}">
      <dsp:nvSpPr>
        <dsp:cNvPr id="0" name=""/>
        <dsp:cNvSpPr/>
      </dsp:nvSpPr>
      <dsp:spPr>
        <a:xfrm>
          <a:off x="381014" y="2648335"/>
          <a:ext cx="4453331" cy="564274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гарантів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541" y="2664862"/>
        <a:ext cx="4420277" cy="531220"/>
      </dsp:txXfrm>
    </dsp:sp>
    <dsp:sp modelId="{6470E0F6-E032-4AA2-9916-431994B6CEFC}">
      <dsp:nvSpPr>
        <dsp:cNvPr id="0" name=""/>
        <dsp:cNvSpPr/>
      </dsp:nvSpPr>
      <dsp:spPr>
        <a:xfrm>
          <a:off x="381014" y="3351605"/>
          <a:ext cx="4413356" cy="564274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Агенція студентської співдії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541" y="3368132"/>
        <a:ext cx="4380302" cy="531220"/>
      </dsp:txXfrm>
    </dsp:sp>
    <dsp:sp modelId="{F0741438-2C82-4AE8-BBD5-4CCECD1858A5}">
      <dsp:nvSpPr>
        <dsp:cNvPr id="0" name=""/>
        <dsp:cNvSpPr/>
      </dsp:nvSpPr>
      <dsp:spPr>
        <a:xfrm>
          <a:off x="381014" y="4124461"/>
          <a:ext cx="4413356" cy="1158839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Удосконалюються процедури моніторингових досліджень                    щодо  якості освіти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955" y="4158402"/>
        <a:ext cx="4345474" cy="1090957"/>
      </dsp:txXfrm>
    </dsp:sp>
    <dsp:sp modelId="{AAEFFB3F-DD60-48F8-9207-4514E18DF1B4}">
      <dsp:nvSpPr>
        <dsp:cNvPr id="0" name=""/>
        <dsp:cNvSpPr/>
      </dsp:nvSpPr>
      <dsp:spPr>
        <a:xfrm>
          <a:off x="5562618" y="0"/>
          <a:ext cx="5151313" cy="57912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rgbClr val="48873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ЗДОБУВАЧІВ ОСВІТИ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2618" y="0"/>
        <a:ext cx="5151313" cy="1737360"/>
      </dsp:txXfrm>
    </dsp:sp>
    <dsp:sp modelId="{0C14057C-7111-406E-89F2-193CE17DDE52}">
      <dsp:nvSpPr>
        <dsp:cNvPr id="0" name=""/>
        <dsp:cNvSpPr/>
      </dsp:nvSpPr>
      <dsp:spPr>
        <a:xfrm>
          <a:off x="5943588" y="1143001"/>
          <a:ext cx="4413398" cy="529313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ВСЬОГО ОП – 184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Бакалавр – 85  Магістр  – 78 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- 21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959091" y="1158504"/>
        <a:ext cx="4382392" cy="498307"/>
      </dsp:txXfrm>
    </dsp:sp>
    <dsp:sp modelId="{BC7AD308-78B7-48B8-9240-6135164A136D}">
      <dsp:nvSpPr>
        <dsp:cNvPr id="0" name=""/>
        <dsp:cNvSpPr/>
      </dsp:nvSpPr>
      <dsp:spPr>
        <a:xfrm>
          <a:off x="5943588" y="1904999"/>
          <a:ext cx="4413398" cy="524641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Приведено у відповідність назви ОП                              (згідно переліку спеціальностей 2024)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8954" y="1920365"/>
        <a:ext cx="4382666" cy="493909"/>
      </dsp:txXfrm>
    </dsp:sp>
    <dsp:sp modelId="{1973B93F-A044-4B41-B998-0204EC0E93EA}">
      <dsp:nvSpPr>
        <dsp:cNvPr id="0" name=""/>
        <dsp:cNvSpPr/>
      </dsp:nvSpPr>
      <dsp:spPr>
        <a:xfrm>
          <a:off x="6019807" y="2623618"/>
          <a:ext cx="4413356" cy="878539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Запроваджено: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міждисциплінарні ОП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унікальну ОП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5539" y="2649350"/>
        <a:ext cx="4361892" cy="827075"/>
      </dsp:txXfrm>
    </dsp:sp>
    <dsp:sp modelId="{F6F9B156-C657-42B8-805C-9D997023CFEB}">
      <dsp:nvSpPr>
        <dsp:cNvPr id="0" name=""/>
        <dsp:cNvSpPr/>
      </dsp:nvSpPr>
      <dsp:spPr>
        <a:xfrm>
          <a:off x="6019786" y="3658650"/>
          <a:ext cx="4413398" cy="381065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Розпочато оновлення договорів про співпрацю</a:t>
          </a:r>
          <a:endParaRPr lang="uk-UA" sz="1600" kern="1200" dirty="0"/>
        </a:p>
      </dsp:txBody>
      <dsp:txXfrm>
        <a:off x="6030947" y="3669811"/>
        <a:ext cx="4391076" cy="358743"/>
      </dsp:txXfrm>
    </dsp:sp>
    <dsp:sp modelId="{268782A9-CBB6-4F92-A370-CB4868FF87B4}">
      <dsp:nvSpPr>
        <dsp:cNvPr id="0" name=""/>
        <dsp:cNvSpPr/>
      </dsp:nvSpPr>
      <dsp:spPr>
        <a:xfrm>
          <a:off x="6019786" y="4282591"/>
          <a:ext cx="4413398" cy="1327072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Фахівці-практики: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проводять гостьові лекції/практикуми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зараховуються за сумісництвом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участь у </a:t>
          </a: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підсумеових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атестаціях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8655" y="4321460"/>
        <a:ext cx="4335660" cy="1249334"/>
      </dsp:txXfrm>
    </dsp:sp>
    <dsp:sp modelId="{F1C9C4A3-117B-4D03-A61F-F7589CB9F20E}">
      <dsp:nvSpPr>
        <dsp:cNvPr id="0" name=""/>
        <dsp:cNvSpPr/>
      </dsp:nvSpPr>
      <dsp:spPr>
        <a:xfrm>
          <a:off x="11077305" y="0"/>
          <a:ext cx="5151313" cy="57912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rgbClr val="48873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ОСВІТА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ВПРОДОВЖ ЖИТТЯ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7305" y="0"/>
        <a:ext cx="5151313" cy="1737360"/>
      </dsp:txXfrm>
    </dsp:sp>
    <dsp:sp modelId="{8E9DA7F7-45AE-47A0-8828-082CA246497B}">
      <dsp:nvSpPr>
        <dsp:cNvPr id="0" name=""/>
        <dsp:cNvSpPr/>
      </dsp:nvSpPr>
      <dsp:spPr>
        <a:xfrm>
          <a:off x="11658620" y="1143003"/>
          <a:ext cx="4121050" cy="1137738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Організовано курси підвищення для викладачів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91943" y="1176326"/>
        <a:ext cx="4054404" cy="1071092"/>
      </dsp:txXfrm>
    </dsp:sp>
    <dsp:sp modelId="{9EFA2CF3-4A65-4F53-886A-B73DDD66FD83}">
      <dsp:nvSpPr>
        <dsp:cNvPr id="0" name=""/>
        <dsp:cNvSpPr/>
      </dsp:nvSpPr>
      <dsp:spPr>
        <a:xfrm>
          <a:off x="11658620" y="2536297"/>
          <a:ext cx="4121050" cy="1137738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 освітніх послуг з підвищення кваліфікації 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91943" y="2569620"/>
        <a:ext cx="4054404" cy="1071092"/>
      </dsp:txXfrm>
    </dsp:sp>
    <dsp:sp modelId="{8CB97178-D875-4493-B1C8-1C7E49A97909}">
      <dsp:nvSpPr>
        <dsp:cNvPr id="0" name=""/>
        <dsp:cNvSpPr/>
      </dsp:nvSpPr>
      <dsp:spPr>
        <a:xfrm>
          <a:off x="11658620" y="3804439"/>
          <a:ext cx="4121050" cy="1137738"/>
        </a:xfrm>
        <a:prstGeom prst="roundRect">
          <a:avLst>
            <a:gd name="adj" fmla="val 10000"/>
          </a:avLst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програм перекваліфікації та  формування додаткових компетентностей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91943" y="3837762"/>
        <a:ext cx="4054404" cy="1071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1E3B6-A995-4D7F-B1E6-E96D2F67A67E}">
      <dsp:nvSpPr>
        <dsp:cNvPr id="0" name=""/>
        <dsp:cNvSpPr/>
      </dsp:nvSpPr>
      <dsp:spPr>
        <a:xfrm>
          <a:off x="7999" y="624036"/>
          <a:ext cx="2975818" cy="1190327"/>
        </a:xfrm>
        <a:prstGeom prst="chevron">
          <a:avLst/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Рад стейкхолдерів на факультетах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163" y="624036"/>
        <a:ext cx="1785491" cy="1190327"/>
      </dsp:txXfrm>
    </dsp:sp>
    <dsp:sp modelId="{3E58AD44-4B02-40E8-ADC0-77F18A0209F2}">
      <dsp:nvSpPr>
        <dsp:cNvPr id="0" name=""/>
        <dsp:cNvSpPr/>
      </dsp:nvSpPr>
      <dsp:spPr>
        <a:xfrm>
          <a:off x="2686236" y="624036"/>
          <a:ext cx="2975818" cy="119032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кваліфікацій та професійного розвитку</a:t>
          </a:r>
          <a:endParaRPr lang="uk-UA" sz="1800" b="1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1400" y="624036"/>
        <a:ext cx="1785491" cy="1190327"/>
      </dsp:txXfrm>
    </dsp:sp>
    <dsp:sp modelId="{8464BC42-3E82-4295-BF00-C5D4589F7048}">
      <dsp:nvSpPr>
        <dsp:cNvPr id="0" name=""/>
        <dsp:cNvSpPr/>
      </dsp:nvSpPr>
      <dsp:spPr>
        <a:xfrm>
          <a:off x="5408740" y="611692"/>
          <a:ext cx="2975818" cy="1190327"/>
        </a:xfrm>
        <a:prstGeom prst="chevron">
          <a:avLst/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 </a:t>
          </a:r>
          <a:r>
            <a:rPr lang="uk-UA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міждисциплі-нарних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3904" y="611692"/>
        <a:ext cx="1785491" cy="1190327"/>
      </dsp:txXfrm>
    </dsp:sp>
    <dsp:sp modelId="{F81BFC2F-90A9-4508-A87B-FE2701525584}">
      <dsp:nvSpPr>
        <dsp:cNvPr id="0" name=""/>
        <dsp:cNvSpPr/>
      </dsp:nvSpPr>
      <dsp:spPr>
        <a:xfrm>
          <a:off x="8042709" y="624036"/>
          <a:ext cx="2975818" cy="119032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освітніх пропозицій для іноземних студентів  </a:t>
          </a:r>
          <a:endParaRPr lang="uk-UA" sz="1800" b="1" kern="120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37873" y="624036"/>
        <a:ext cx="1785491" cy="1190327"/>
      </dsp:txXfrm>
    </dsp:sp>
    <dsp:sp modelId="{E4D8D162-3319-4677-8CE0-088DC2508CF9}">
      <dsp:nvSpPr>
        <dsp:cNvPr id="0" name=""/>
        <dsp:cNvSpPr/>
      </dsp:nvSpPr>
      <dsp:spPr>
        <a:xfrm>
          <a:off x="10729087" y="646021"/>
          <a:ext cx="2975818" cy="1190327"/>
        </a:xfrm>
        <a:prstGeom prst="chevron">
          <a:avLst/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акредитація 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24251" y="646021"/>
        <a:ext cx="1785491" cy="1190327"/>
      </dsp:txXfrm>
    </dsp:sp>
    <dsp:sp modelId="{77A52119-E9B4-4E16-99A3-4DCF15795ED3}">
      <dsp:nvSpPr>
        <dsp:cNvPr id="0" name=""/>
        <dsp:cNvSpPr/>
      </dsp:nvSpPr>
      <dsp:spPr>
        <a:xfrm>
          <a:off x="13399182" y="624036"/>
          <a:ext cx="2975818" cy="119032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rgbClr val="4887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Сертифікаційні програми            з мікро-кваліфікацій</a:t>
          </a:r>
          <a:endParaRPr lang="uk-UA" sz="1800" b="1" kern="1200" noProof="0" dirty="0">
            <a:solidFill>
              <a:srgbClr val="4887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94346" y="624036"/>
        <a:ext cx="1785491" cy="1190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6402F-CF99-4ACD-9DC8-A936E7954204}">
      <dsp:nvSpPr>
        <dsp:cNvPr id="0" name=""/>
        <dsp:cNvSpPr/>
      </dsp:nvSpPr>
      <dsp:spPr>
        <a:xfrm>
          <a:off x="394415" y="2162446"/>
          <a:ext cx="5781099" cy="190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6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Ради стейкголдерів</a:t>
          </a:r>
          <a:endParaRPr lang="uk-UA" sz="6600" b="1" kern="1200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415" y="2162446"/>
        <a:ext cx="5781099" cy="1905134"/>
      </dsp:txXfrm>
    </dsp:sp>
    <dsp:sp modelId="{799C3699-D218-46BA-B4CE-D0080F996A35}">
      <dsp:nvSpPr>
        <dsp:cNvPr id="0" name=""/>
        <dsp:cNvSpPr/>
      </dsp:nvSpPr>
      <dsp:spPr>
        <a:xfrm>
          <a:off x="387845" y="1583022"/>
          <a:ext cx="459860" cy="45986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38CAA-F7E9-49A6-AF26-E7C0615C25C2}">
      <dsp:nvSpPr>
        <dsp:cNvPr id="0" name=""/>
        <dsp:cNvSpPr/>
      </dsp:nvSpPr>
      <dsp:spPr>
        <a:xfrm>
          <a:off x="709748" y="939218"/>
          <a:ext cx="459860" cy="45986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6C694-8397-4F91-8EA0-6D5F4746E64B}">
      <dsp:nvSpPr>
        <dsp:cNvPr id="0" name=""/>
        <dsp:cNvSpPr/>
      </dsp:nvSpPr>
      <dsp:spPr>
        <a:xfrm>
          <a:off x="1482313" y="1067978"/>
          <a:ext cx="722637" cy="72263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03227-6441-4A08-BE4D-36A354CEF020}">
      <dsp:nvSpPr>
        <dsp:cNvPr id="0" name=""/>
        <dsp:cNvSpPr/>
      </dsp:nvSpPr>
      <dsp:spPr>
        <a:xfrm>
          <a:off x="2126117" y="359794"/>
          <a:ext cx="459860" cy="45986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59CA4-9AC1-433D-878C-684B20465883}">
      <dsp:nvSpPr>
        <dsp:cNvPr id="0" name=""/>
        <dsp:cNvSpPr/>
      </dsp:nvSpPr>
      <dsp:spPr>
        <a:xfrm>
          <a:off x="2963062" y="102272"/>
          <a:ext cx="459860" cy="45986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1809B3-6572-4399-AA58-28DF9194BD40}">
      <dsp:nvSpPr>
        <dsp:cNvPr id="0" name=""/>
        <dsp:cNvSpPr/>
      </dsp:nvSpPr>
      <dsp:spPr>
        <a:xfrm>
          <a:off x="3993149" y="552935"/>
          <a:ext cx="459860" cy="45986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5EB1C-F909-423E-90D2-29A5E54315E1}">
      <dsp:nvSpPr>
        <dsp:cNvPr id="0" name=""/>
        <dsp:cNvSpPr/>
      </dsp:nvSpPr>
      <dsp:spPr>
        <a:xfrm>
          <a:off x="4636953" y="874837"/>
          <a:ext cx="722637" cy="72263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EF7D1-0653-49FF-BB5A-F72093483A7F}">
      <dsp:nvSpPr>
        <dsp:cNvPr id="0" name=""/>
        <dsp:cNvSpPr/>
      </dsp:nvSpPr>
      <dsp:spPr>
        <a:xfrm>
          <a:off x="5538279" y="1583022"/>
          <a:ext cx="459860" cy="45986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A410D-3B4F-464B-ADDB-F350725D7D2A}">
      <dsp:nvSpPr>
        <dsp:cNvPr id="0" name=""/>
        <dsp:cNvSpPr/>
      </dsp:nvSpPr>
      <dsp:spPr>
        <a:xfrm>
          <a:off x="5924562" y="2291206"/>
          <a:ext cx="459860" cy="45986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7B87B-4085-48F4-A25D-78C4BDA5035E}">
      <dsp:nvSpPr>
        <dsp:cNvPr id="0" name=""/>
        <dsp:cNvSpPr/>
      </dsp:nvSpPr>
      <dsp:spPr>
        <a:xfrm>
          <a:off x="2576780" y="939218"/>
          <a:ext cx="1182497" cy="1182497"/>
        </a:xfrm>
        <a:prstGeom prst="ellipse">
          <a:avLst/>
        </a:prstGeom>
        <a:solidFill>
          <a:srgbClr val="4887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F067D-23BF-4548-B87E-9D86F6A3333E}">
      <dsp:nvSpPr>
        <dsp:cNvPr id="0" name=""/>
        <dsp:cNvSpPr/>
      </dsp:nvSpPr>
      <dsp:spPr>
        <a:xfrm>
          <a:off x="65943" y="3385674"/>
          <a:ext cx="459860" cy="45986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885AC-C2C3-4362-97F4-31F6FBC011D4}">
      <dsp:nvSpPr>
        <dsp:cNvPr id="0" name=""/>
        <dsp:cNvSpPr/>
      </dsp:nvSpPr>
      <dsp:spPr>
        <a:xfrm>
          <a:off x="452226" y="3965097"/>
          <a:ext cx="722637" cy="72263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CF3EF-3CB9-4F06-B11A-A867B2C99753}">
      <dsp:nvSpPr>
        <dsp:cNvPr id="0" name=""/>
        <dsp:cNvSpPr/>
      </dsp:nvSpPr>
      <dsp:spPr>
        <a:xfrm>
          <a:off x="1417932" y="4480141"/>
          <a:ext cx="1051108" cy="1051108"/>
        </a:xfrm>
        <a:prstGeom prst="ellipse">
          <a:avLst/>
        </a:prstGeom>
        <a:solidFill>
          <a:srgbClr val="4887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31606-32FC-4E98-BB1B-E33FC7053103}">
      <dsp:nvSpPr>
        <dsp:cNvPr id="0" name=""/>
        <dsp:cNvSpPr/>
      </dsp:nvSpPr>
      <dsp:spPr>
        <a:xfrm>
          <a:off x="2769921" y="5317086"/>
          <a:ext cx="459860" cy="45986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5C668-4EF2-4660-8DBA-C75FAEB5B24D}">
      <dsp:nvSpPr>
        <dsp:cNvPr id="0" name=""/>
        <dsp:cNvSpPr/>
      </dsp:nvSpPr>
      <dsp:spPr>
        <a:xfrm>
          <a:off x="3027443" y="4480141"/>
          <a:ext cx="722637" cy="72263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2CA4B-1438-4997-9049-6EFA89BE3ED6}">
      <dsp:nvSpPr>
        <dsp:cNvPr id="0" name=""/>
        <dsp:cNvSpPr/>
      </dsp:nvSpPr>
      <dsp:spPr>
        <a:xfrm>
          <a:off x="3671247" y="5381467"/>
          <a:ext cx="459860" cy="45986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59880-3CD6-493E-AA6E-7DBB676C3F90}">
      <dsp:nvSpPr>
        <dsp:cNvPr id="0" name=""/>
        <dsp:cNvSpPr/>
      </dsp:nvSpPr>
      <dsp:spPr>
        <a:xfrm>
          <a:off x="4250671" y="4351380"/>
          <a:ext cx="1051108" cy="105110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D11651-A89A-4FDC-9EFE-1B9C9982ACE5}">
      <dsp:nvSpPr>
        <dsp:cNvPr id="0" name=""/>
        <dsp:cNvSpPr/>
      </dsp:nvSpPr>
      <dsp:spPr>
        <a:xfrm>
          <a:off x="5667040" y="4093858"/>
          <a:ext cx="722637" cy="72263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B60B4-1AA3-4BFF-87E1-8E25B01E7BFE}">
      <dsp:nvSpPr>
        <dsp:cNvPr id="0" name=""/>
        <dsp:cNvSpPr/>
      </dsp:nvSpPr>
      <dsp:spPr>
        <a:xfrm>
          <a:off x="6389677" y="1066908"/>
          <a:ext cx="2122283" cy="4051669"/>
        </a:xfrm>
        <a:prstGeom prst="chevron">
          <a:avLst>
            <a:gd name="adj" fmla="val 62310"/>
          </a:avLst>
        </a:prstGeom>
        <a:solidFill>
          <a:schemeClr val="accent3">
            <a:lumMod val="75000"/>
          </a:schemeClr>
        </a:solidFill>
        <a:ln>
          <a:solidFill>
            <a:srgbClr val="48873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F6D19-AED0-429C-BF1F-E025BA7E5A48}">
      <dsp:nvSpPr>
        <dsp:cNvPr id="0" name=""/>
        <dsp:cNvSpPr/>
      </dsp:nvSpPr>
      <dsp:spPr>
        <a:xfrm>
          <a:off x="8126091" y="1066908"/>
          <a:ext cx="2122283" cy="4051669"/>
        </a:xfrm>
        <a:prstGeom prst="chevron">
          <a:avLst>
            <a:gd name="adj" fmla="val 6231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8D30F-4F69-475D-880D-C2CB6D3A9387}">
      <dsp:nvSpPr>
        <dsp:cNvPr id="0" name=""/>
        <dsp:cNvSpPr/>
      </dsp:nvSpPr>
      <dsp:spPr>
        <a:xfrm>
          <a:off x="10479896" y="732069"/>
          <a:ext cx="4919838" cy="491983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Участь у присвоєнні професійних  кваліфікацій та  мікро-кваліфікацій</a:t>
          </a:r>
          <a:endParaRPr lang="uk-UA" sz="4400" b="1" kern="1200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00390" y="1452563"/>
        <a:ext cx="3478850" cy="3478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8AD44-4B02-40E8-ADC0-77F18A0209F2}">
      <dsp:nvSpPr>
        <dsp:cNvPr id="0" name=""/>
        <dsp:cNvSpPr/>
      </dsp:nvSpPr>
      <dsp:spPr>
        <a:xfrm>
          <a:off x="7599" y="334454"/>
          <a:ext cx="4423729" cy="176949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Запити на нові ОП</a:t>
          </a:r>
          <a:endParaRPr lang="uk-UA" sz="3600" b="1" kern="1200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345" y="334454"/>
        <a:ext cx="2654238" cy="1769491"/>
      </dsp:txXfrm>
    </dsp:sp>
    <dsp:sp modelId="{8464BC42-3E82-4295-BF00-C5D4589F7048}">
      <dsp:nvSpPr>
        <dsp:cNvPr id="0" name=""/>
        <dsp:cNvSpPr/>
      </dsp:nvSpPr>
      <dsp:spPr>
        <a:xfrm>
          <a:off x="4054763" y="316104"/>
          <a:ext cx="4423729" cy="1769491"/>
        </a:xfrm>
        <a:prstGeom prst="chevron">
          <a:avLst/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Аналіз якості діючих ОП</a:t>
          </a:r>
          <a:endParaRPr lang="uk-U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9509" y="316104"/>
        <a:ext cx="2654238" cy="1769491"/>
      </dsp:txXfrm>
    </dsp:sp>
    <dsp:sp modelId="{F81BFC2F-90A9-4508-A87B-FE2701525584}">
      <dsp:nvSpPr>
        <dsp:cNvPr id="0" name=""/>
        <dsp:cNvSpPr/>
      </dsp:nvSpPr>
      <dsp:spPr>
        <a:xfrm>
          <a:off x="7970313" y="334454"/>
          <a:ext cx="4423729" cy="176949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Участь у освітньому процесі</a:t>
          </a:r>
          <a:endParaRPr lang="uk-UA" sz="3600" b="1" kern="1200" dirty="0">
            <a:solidFill>
              <a:srgbClr val="48873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55059" y="334454"/>
        <a:ext cx="2654238" cy="1769491"/>
      </dsp:txXfrm>
    </dsp:sp>
    <dsp:sp modelId="{E4D8D162-3319-4677-8CE0-088DC2508CF9}">
      <dsp:nvSpPr>
        <dsp:cNvPr id="0" name=""/>
        <dsp:cNvSpPr/>
      </dsp:nvSpPr>
      <dsp:spPr>
        <a:xfrm>
          <a:off x="11959270" y="367136"/>
          <a:ext cx="4423729" cy="1769491"/>
        </a:xfrm>
        <a:prstGeom prst="chevron">
          <a:avLst/>
        </a:prstGeom>
        <a:solidFill>
          <a:srgbClr val="488731"/>
        </a:solidFill>
        <a:ln w="25400" cap="flat" cmpd="sng" algn="ctr">
          <a:solidFill>
            <a:srgbClr val="4887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Дуальна освіта</a:t>
          </a:r>
          <a:endParaRPr lang="uk-U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4016" y="367136"/>
        <a:ext cx="2654238" cy="1769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38C69-7EA6-4F87-AE3D-D50268363426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6FA36-A189-4D23-86BC-09BCFCB75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43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76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12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121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328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74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4400" y="876300"/>
            <a:ext cx="1672814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0000" b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ОСВІТНЯ ДІЯЛЬНІСТЬ: </a:t>
            </a:r>
          </a:p>
          <a:p>
            <a:pPr algn="r"/>
            <a:r>
              <a:rPr lang="uk-UA" sz="96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завдання, стан реалізації </a:t>
            </a:r>
          </a:p>
          <a:p>
            <a:pPr algn="r"/>
            <a:r>
              <a:rPr lang="uk-UA" sz="96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перспективи та потреби</a:t>
            </a:r>
          </a:p>
          <a:p>
            <a:pPr algn="r"/>
            <a:endParaRPr lang="uk-UA" sz="8000" b="1" dirty="0" smtClean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    </a:t>
            </a:r>
            <a:r>
              <a:rPr lang="uk-UA" sz="32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Тетяна Федірчик</a:t>
            </a:r>
          </a:p>
          <a:p>
            <a:r>
              <a:rPr lang="uk-UA" sz="32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      проректор з науково-педагогічної роботи </a:t>
            </a:r>
          </a:p>
          <a:p>
            <a:r>
              <a:rPr lang="uk-UA" sz="3200" b="1" i="1" dirty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uk-UA" sz="32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     та освітньої діяльності</a:t>
            </a:r>
          </a:p>
          <a:p>
            <a:r>
              <a:rPr lang="uk-UA" sz="32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      Чернівецького національного університету </a:t>
            </a:r>
          </a:p>
          <a:p>
            <a:r>
              <a:rPr lang="uk-UA" sz="3200" b="1" i="1" dirty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uk-UA" sz="32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     імені Юрія Федьковича </a:t>
            </a:r>
          </a:p>
          <a:p>
            <a:endParaRPr lang="uk-UA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r"/>
            <a:endParaRPr lang="uk-UA" sz="4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0" y="5676900"/>
            <a:ext cx="6001970" cy="4139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953000" y="114300"/>
            <a:ext cx="13030200" cy="1364658"/>
          </a:xfrm>
          <a:prstGeom prst="roundRect">
            <a:avLst/>
          </a:prstGeom>
          <a:ln>
            <a:solidFill>
              <a:srgbClr val="4887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4800" b="1" dirty="0" smtClean="0">
                <a:ln>
                  <a:solidFill>
                    <a:srgbClr val="488731"/>
                  </a:solidFill>
                </a:ln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ЗАВДАННЯ</a:t>
            </a:r>
            <a:r>
              <a:rPr lang="uk-UA" sz="4800" b="1" dirty="0" smtClean="0">
                <a:ln>
                  <a:solidFill>
                    <a:srgbClr val="488731"/>
                  </a:solidFill>
                </a:ln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uk-UA" sz="4800" b="1" dirty="0" smtClean="0">
                <a:ln>
                  <a:solidFill>
                    <a:srgbClr val="488731"/>
                  </a:solidFill>
                </a:ln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розвитку ОСВІТНЬОЇ ДІЯЛЬНОСТІ</a:t>
            </a:r>
            <a:endParaRPr lang="uk-UA" sz="4800" b="1" dirty="0">
              <a:ln>
                <a:solidFill>
                  <a:srgbClr val="488731"/>
                </a:solidFill>
              </a:ln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66017564"/>
              </p:ext>
            </p:extLst>
          </p:nvPr>
        </p:nvGraphicFramePr>
        <p:xfrm>
          <a:off x="1676400" y="1866900"/>
          <a:ext cx="16459200" cy="822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32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0820400" y="190500"/>
            <a:ext cx="7086600" cy="1063957"/>
          </a:xfrm>
          <a:prstGeom prst="roundRect">
            <a:avLst/>
          </a:prstGeom>
          <a:ln>
            <a:solidFill>
              <a:srgbClr val="4887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4800" b="1" dirty="0" smtClean="0">
                <a:ln>
                  <a:solidFill>
                    <a:srgbClr val="488731"/>
                  </a:solidFill>
                </a:ln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 РЕАЛІЗАЦІЇ</a:t>
            </a:r>
            <a:endParaRPr lang="uk-UA" sz="4800" b="1" dirty="0">
              <a:ln>
                <a:solidFill>
                  <a:srgbClr val="488731"/>
                </a:solidFill>
              </a:ln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36928594"/>
              </p:ext>
            </p:extLst>
          </p:nvPr>
        </p:nvGraphicFramePr>
        <p:xfrm>
          <a:off x="1447800" y="1409700"/>
          <a:ext cx="1623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52644543"/>
              </p:ext>
            </p:extLst>
          </p:nvPr>
        </p:nvGraphicFramePr>
        <p:xfrm>
          <a:off x="1732611" y="8115300"/>
          <a:ext cx="16383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524000" y="7505700"/>
            <a:ext cx="5410200" cy="1066800"/>
          </a:xfrm>
          <a:prstGeom prst="roundRect">
            <a:avLst/>
          </a:prstGeom>
          <a:ln>
            <a:solidFill>
              <a:srgbClr val="4887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4800" b="1" dirty="0" smtClean="0">
                <a:ln>
                  <a:solidFill>
                    <a:srgbClr val="488731"/>
                  </a:solidFill>
                </a:ln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endParaRPr lang="uk-UA" sz="4800" b="1" dirty="0">
              <a:ln>
                <a:solidFill>
                  <a:srgbClr val="488731"/>
                </a:solidFill>
              </a:ln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220200" y="190500"/>
            <a:ext cx="8686800" cy="1063957"/>
          </a:xfrm>
          <a:prstGeom prst="roundRect">
            <a:avLst/>
          </a:prstGeom>
          <a:solidFill>
            <a:schemeClr val="bg1"/>
          </a:solidFill>
          <a:ln>
            <a:solidFill>
              <a:srgbClr val="4887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4800" b="1" dirty="0" smtClean="0">
                <a:ln>
                  <a:solidFill>
                    <a:srgbClr val="488731"/>
                  </a:solidFill>
                </a:ln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У ПІДТРИМЦІ</a:t>
            </a:r>
            <a:endParaRPr lang="uk-UA" sz="4800" b="1" dirty="0">
              <a:ln>
                <a:solidFill>
                  <a:srgbClr val="488731"/>
                </a:solidFill>
              </a:ln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5872675"/>
              </p:ext>
            </p:extLst>
          </p:nvPr>
        </p:nvGraphicFramePr>
        <p:xfrm>
          <a:off x="1752600" y="1485900"/>
          <a:ext cx="1569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88593091"/>
              </p:ext>
            </p:extLst>
          </p:nvPr>
        </p:nvGraphicFramePr>
        <p:xfrm>
          <a:off x="1676400" y="7581900"/>
          <a:ext cx="16383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437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704832">
            <a:off x="307465" y="1239642"/>
            <a:ext cx="1631212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</a:p>
          <a:p>
            <a:pPr algn="ctr"/>
            <a:r>
              <a:rPr lang="ru-RU" sz="138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800" b="1" i="1" dirty="0" smtClean="0">
                <a:solidFill>
                  <a:srgbClr val="488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endParaRPr lang="ru-RU" sz="13800" b="1" i="1" dirty="0">
              <a:solidFill>
                <a:srgbClr val="488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55245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423</Words>
  <Application>Microsoft Office PowerPoint</Application>
  <PresentationFormat>Произвольный</PresentationFormat>
  <Paragraphs>84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Times New Roman</vt:lpstr>
      <vt:lpstr>Canva Sans 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White Minimal Professional Portfolio Presentation</dc:title>
  <dc:creator>user</dc:creator>
  <cp:lastModifiedBy>user</cp:lastModifiedBy>
  <cp:revision>126</cp:revision>
  <dcterms:created xsi:type="dcterms:W3CDTF">2006-08-16T00:00:00Z</dcterms:created>
  <dcterms:modified xsi:type="dcterms:W3CDTF">2025-06-26T05:44:38Z</dcterms:modified>
  <dc:identifier>DAGUkdcJjvI</dc:identifier>
</cp:coreProperties>
</file>