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29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2424"/>
    <a:srgbClr val="3576A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62" autoAdjust="0"/>
    <p:restoredTop sz="94660"/>
  </p:normalViewPr>
  <p:slideViewPr>
    <p:cSldViewPr snapToGrid="0">
      <p:cViewPr varScale="1">
        <p:scale>
          <a:sx n="96" d="100"/>
          <a:sy n="96" d="100"/>
        </p:scale>
        <p:origin x="28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255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Verstiak" userId="3f3c0a22-a516-4b4a-9866-e65aee927842" providerId="ADAL" clId="{DA0D2A6A-5C86-43D1-8670-043B9D50B59E}"/>
    <pc:docChg chg="undo custSel modSld">
      <pc:chgData name="Andrew Verstiak" userId="3f3c0a22-a516-4b4a-9866-e65aee927842" providerId="ADAL" clId="{DA0D2A6A-5C86-43D1-8670-043B9D50B59E}" dt="2024-10-24T11:09:40.193" v="386" actId="20577"/>
      <pc:docMkLst>
        <pc:docMk/>
      </pc:docMkLst>
      <pc:sldChg chg="modSp mod">
        <pc:chgData name="Andrew Verstiak" userId="3f3c0a22-a516-4b4a-9866-e65aee927842" providerId="ADAL" clId="{DA0D2A6A-5C86-43D1-8670-043B9D50B59E}" dt="2024-10-23T09:11:14.349" v="372" actId="20577"/>
        <pc:sldMkLst>
          <pc:docMk/>
          <pc:sldMk cId="3046386525" sldId="297"/>
        </pc:sldMkLst>
        <pc:spChg chg="mod">
          <ac:chgData name="Andrew Verstiak" userId="3f3c0a22-a516-4b4a-9866-e65aee927842" providerId="ADAL" clId="{DA0D2A6A-5C86-43D1-8670-043B9D50B59E}" dt="2024-10-23T09:11:14.349" v="372" actId="20577"/>
          <ac:spMkLst>
            <pc:docMk/>
            <pc:sldMk cId="3046386525" sldId="297"/>
            <ac:spMk id="2" creationId="{00000000-0000-0000-0000-000000000000}"/>
          </ac:spMkLst>
        </pc:spChg>
      </pc:sldChg>
      <pc:sldChg chg="delSp modSp mod">
        <pc:chgData name="Andrew Verstiak" userId="3f3c0a22-a516-4b4a-9866-e65aee927842" providerId="ADAL" clId="{DA0D2A6A-5C86-43D1-8670-043B9D50B59E}" dt="2024-10-24T11:09:40.193" v="386" actId="20577"/>
        <pc:sldMkLst>
          <pc:docMk/>
          <pc:sldMk cId="2438151597" sldId="298"/>
        </pc:sldMkLst>
        <pc:spChg chg="mod">
          <ac:chgData name="Andrew Verstiak" userId="3f3c0a22-a516-4b4a-9866-e65aee927842" providerId="ADAL" clId="{DA0D2A6A-5C86-43D1-8670-043B9D50B59E}" dt="2024-10-24T11:09:40.193" v="386" actId="20577"/>
          <ac:spMkLst>
            <pc:docMk/>
            <pc:sldMk cId="2438151597" sldId="298"/>
            <ac:spMk id="2" creationId="{31A1EE5C-572B-4F8C-BE6B-5DDDDE5E59E2}"/>
          </ac:spMkLst>
        </pc:spChg>
        <pc:spChg chg="mod">
          <ac:chgData name="Andrew Verstiak" userId="3f3c0a22-a516-4b4a-9866-e65aee927842" providerId="ADAL" clId="{DA0D2A6A-5C86-43D1-8670-043B9D50B59E}" dt="2024-10-23T07:46:06.374" v="131" actId="14100"/>
          <ac:spMkLst>
            <pc:docMk/>
            <pc:sldMk cId="2438151597" sldId="298"/>
            <ac:spMk id="3" creationId="{F66EDB6E-BC87-4225-8A76-EDAD56DB4735}"/>
          </ac:spMkLst>
        </pc:spChg>
        <pc:spChg chg="del">
          <ac:chgData name="Andrew Verstiak" userId="3f3c0a22-a516-4b4a-9866-e65aee927842" providerId="ADAL" clId="{DA0D2A6A-5C86-43D1-8670-043B9D50B59E}" dt="2024-10-23T07:45:30.299" v="125" actId="478"/>
          <ac:spMkLst>
            <pc:docMk/>
            <pc:sldMk cId="2438151597" sldId="298"/>
            <ac:spMk id="4" creationId="{39A0F07C-25A6-4A35-BD70-DC284C8BADDB}"/>
          </ac:spMkLst>
        </pc:spChg>
        <pc:picChg chg="mod">
          <ac:chgData name="Andrew Verstiak" userId="3f3c0a22-a516-4b4a-9866-e65aee927842" providerId="ADAL" clId="{DA0D2A6A-5C86-43D1-8670-043B9D50B59E}" dt="2024-10-23T07:45:54.972" v="127" actId="1076"/>
          <ac:picMkLst>
            <pc:docMk/>
            <pc:sldMk cId="2438151597" sldId="298"/>
            <ac:picMk id="1030" creationId="{B6508C94-892F-4A89-9C80-C0A0D24550E3}"/>
          </ac:picMkLst>
        </pc:picChg>
        <pc:picChg chg="mod">
          <ac:chgData name="Andrew Verstiak" userId="3f3c0a22-a516-4b4a-9866-e65aee927842" providerId="ADAL" clId="{DA0D2A6A-5C86-43D1-8670-043B9D50B59E}" dt="2024-10-23T07:46:15.431" v="132" actId="1076"/>
          <ac:picMkLst>
            <pc:docMk/>
            <pc:sldMk cId="2438151597" sldId="298"/>
            <ac:picMk id="1032" creationId="{93FE24E4-4A55-4F5C-86FC-6DDA0D6A180A}"/>
          </ac:picMkLst>
        </pc:picChg>
      </pc:sldChg>
      <pc:sldChg chg="modSp mod">
        <pc:chgData name="Andrew Verstiak" userId="3f3c0a22-a516-4b4a-9866-e65aee927842" providerId="ADAL" clId="{DA0D2A6A-5C86-43D1-8670-043B9D50B59E}" dt="2024-10-23T07:46:40.561" v="138" actId="1076"/>
        <pc:sldMkLst>
          <pc:docMk/>
          <pc:sldMk cId="2554666551" sldId="299"/>
        </pc:sldMkLst>
        <pc:spChg chg="mod">
          <ac:chgData name="Andrew Verstiak" userId="3f3c0a22-a516-4b4a-9866-e65aee927842" providerId="ADAL" clId="{DA0D2A6A-5C86-43D1-8670-043B9D50B59E}" dt="2024-10-23T07:46:40.561" v="138" actId="1076"/>
          <ac:spMkLst>
            <pc:docMk/>
            <pc:sldMk cId="2554666551" sldId="299"/>
            <ac:spMk id="3" creationId="{53E8A7B5-8291-467D-A8B8-0F1E2D16A70D}"/>
          </ac:spMkLst>
        </pc:spChg>
        <pc:spChg chg="mod">
          <ac:chgData name="Andrew Verstiak" userId="3f3c0a22-a516-4b4a-9866-e65aee927842" providerId="ADAL" clId="{DA0D2A6A-5C86-43D1-8670-043B9D50B59E}" dt="2024-10-23T07:46:36.894" v="137" actId="1076"/>
          <ac:spMkLst>
            <pc:docMk/>
            <pc:sldMk cId="2554666551" sldId="299"/>
            <ac:spMk id="4" creationId="{C04AB3BB-399C-49BB-8F75-4462128CFC2B}"/>
          </ac:spMkLst>
        </pc:spChg>
        <pc:picChg chg="mod">
          <ac:chgData name="Andrew Verstiak" userId="3f3c0a22-a516-4b4a-9866-e65aee927842" providerId="ADAL" clId="{DA0D2A6A-5C86-43D1-8670-043B9D50B59E}" dt="2024-10-23T07:46:31.321" v="134" actId="1076"/>
          <ac:picMkLst>
            <pc:docMk/>
            <pc:sldMk cId="2554666551" sldId="299"/>
            <ac:picMk id="8" creationId="{DB6DE0B1-ED42-4473-A622-1A29689E7734}"/>
          </ac:picMkLst>
        </pc:picChg>
        <pc:picChg chg="mod">
          <ac:chgData name="Andrew Verstiak" userId="3f3c0a22-a516-4b4a-9866-e65aee927842" providerId="ADAL" clId="{DA0D2A6A-5C86-43D1-8670-043B9D50B59E}" dt="2024-10-23T07:46:35.092" v="136" actId="1076"/>
          <ac:picMkLst>
            <pc:docMk/>
            <pc:sldMk cId="2554666551" sldId="299"/>
            <ac:picMk id="9" creationId="{47710738-AAD4-4971-AF8B-53485CBD46E4}"/>
          </ac:picMkLst>
        </pc:picChg>
        <pc:picChg chg="mod">
          <ac:chgData name="Andrew Verstiak" userId="3f3c0a22-a516-4b4a-9866-e65aee927842" providerId="ADAL" clId="{DA0D2A6A-5C86-43D1-8670-043B9D50B59E}" dt="2024-10-23T07:46:33.325" v="135" actId="1076"/>
          <ac:picMkLst>
            <pc:docMk/>
            <pc:sldMk cId="2554666551" sldId="299"/>
            <ac:picMk id="10" creationId="{74E457CC-D68C-4BF4-B4E5-FA55C8DCC8EC}"/>
          </ac:picMkLst>
        </pc:picChg>
      </pc:sldChg>
      <pc:sldChg chg="addSp delSp modSp mod">
        <pc:chgData name="Andrew Verstiak" userId="3f3c0a22-a516-4b4a-9866-e65aee927842" providerId="ADAL" clId="{DA0D2A6A-5C86-43D1-8670-043B9D50B59E}" dt="2024-10-23T08:24:25.385" v="144" actId="1076"/>
        <pc:sldMkLst>
          <pc:docMk/>
          <pc:sldMk cId="3519955212" sldId="300"/>
        </pc:sldMkLst>
        <pc:picChg chg="add mod">
          <ac:chgData name="Andrew Verstiak" userId="3f3c0a22-a516-4b4a-9866-e65aee927842" providerId="ADAL" clId="{DA0D2A6A-5C86-43D1-8670-043B9D50B59E}" dt="2024-10-23T08:24:25.385" v="144" actId="1076"/>
          <ac:picMkLst>
            <pc:docMk/>
            <pc:sldMk cId="3519955212" sldId="300"/>
            <ac:picMk id="9" creationId="{BBD95F39-64CC-4A91-A925-4569C8AEFB72}"/>
          </ac:picMkLst>
        </pc:picChg>
        <pc:picChg chg="del">
          <ac:chgData name="Andrew Verstiak" userId="3f3c0a22-a516-4b4a-9866-e65aee927842" providerId="ADAL" clId="{DA0D2A6A-5C86-43D1-8670-043B9D50B59E}" dt="2024-10-23T08:24:09.646" v="141" actId="478"/>
          <ac:picMkLst>
            <pc:docMk/>
            <pc:sldMk cId="3519955212" sldId="300"/>
            <ac:picMk id="12" creationId="{DDA035E0-3141-43E0-9473-444462E2EE29}"/>
          </ac:picMkLst>
        </pc:picChg>
      </pc:sldChg>
      <pc:sldChg chg="modSp mod">
        <pc:chgData name="Andrew Verstiak" userId="3f3c0a22-a516-4b4a-9866-e65aee927842" providerId="ADAL" clId="{DA0D2A6A-5C86-43D1-8670-043B9D50B59E}" dt="2024-10-23T08:30:40.771" v="193" actId="6549"/>
        <pc:sldMkLst>
          <pc:docMk/>
          <pc:sldMk cId="4207732105" sldId="302"/>
        </pc:sldMkLst>
        <pc:spChg chg="mod">
          <ac:chgData name="Andrew Verstiak" userId="3f3c0a22-a516-4b4a-9866-e65aee927842" providerId="ADAL" clId="{DA0D2A6A-5C86-43D1-8670-043B9D50B59E}" dt="2024-10-23T08:30:40.771" v="193" actId="6549"/>
          <ac:spMkLst>
            <pc:docMk/>
            <pc:sldMk cId="4207732105" sldId="302"/>
            <ac:spMk id="3" creationId="{D7EC8D81-1EF6-48D7-8EB1-84D0E50A958A}"/>
          </ac:spMkLst>
        </pc:spChg>
      </pc:sldChg>
      <pc:sldChg chg="modSp mod">
        <pc:chgData name="Andrew Verstiak" userId="3f3c0a22-a516-4b4a-9866-e65aee927842" providerId="ADAL" clId="{DA0D2A6A-5C86-43D1-8670-043B9D50B59E}" dt="2024-10-23T08:30:49.145" v="221" actId="20577"/>
        <pc:sldMkLst>
          <pc:docMk/>
          <pc:sldMk cId="4174751991" sldId="303"/>
        </pc:sldMkLst>
        <pc:spChg chg="mod">
          <ac:chgData name="Andrew Verstiak" userId="3f3c0a22-a516-4b4a-9866-e65aee927842" providerId="ADAL" clId="{DA0D2A6A-5C86-43D1-8670-043B9D50B59E}" dt="2024-10-23T08:30:49.145" v="221" actId="20577"/>
          <ac:spMkLst>
            <pc:docMk/>
            <pc:sldMk cId="4174751991" sldId="303"/>
            <ac:spMk id="3" creationId="{D7EC8D81-1EF6-48D7-8EB1-84D0E50A958A}"/>
          </ac:spMkLst>
        </pc:spChg>
      </pc:sldChg>
      <pc:sldChg chg="modSp mod">
        <pc:chgData name="Andrew Verstiak" userId="3f3c0a22-a516-4b4a-9866-e65aee927842" providerId="ADAL" clId="{DA0D2A6A-5C86-43D1-8670-043B9D50B59E}" dt="2024-10-23T08:17:58.453" v="140" actId="14100"/>
        <pc:sldMkLst>
          <pc:docMk/>
          <pc:sldMk cId="2686910969" sldId="308"/>
        </pc:sldMkLst>
        <pc:spChg chg="mod">
          <ac:chgData name="Andrew Verstiak" userId="3f3c0a22-a516-4b4a-9866-e65aee927842" providerId="ADAL" clId="{DA0D2A6A-5C86-43D1-8670-043B9D50B59E}" dt="2024-10-23T08:17:54.342" v="139" actId="1076"/>
          <ac:spMkLst>
            <pc:docMk/>
            <pc:sldMk cId="2686910969" sldId="308"/>
            <ac:spMk id="9" creationId="{506B47A4-BDDE-4190-8282-8E655BA27E32}"/>
          </ac:spMkLst>
        </pc:spChg>
        <pc:picChg chg="mod">
          <ac:chgData name="Andrew Verstiak" userId="3f3c0a22-a516-4b4a-9866-e65aee927842" providerId="ADAL" clId="{DA0D2A6A-5C86-43D1-8670-043B9D50B59E}" dt="2024-10-23T08:17:58.453" v="140" actId="14100"/>
          <ac:picMkLst>
            <pc:docMk/>
            <pc:sldMk cId="2686910969" sldId="308"/>
            <ac:picMk id="10" creationId="{C21B5AA0-ECDC-4BA9-B179-6D4484787855}"/>
          </ac:picMkLst>
        </pc:picChg>
      </pc:sldChg>
      <pc:sldChg chg="modSp mod">
        <pc:chgData name="Andrew Verstiak" userId="3f3c0a22-a516-4b4a-9866-e65aee927842" providerId="ADAL" clId="{DA0D2A6A-5C86-43D1-8670-043B9D50B59E}" dt="2024-10-23T09:02:32.632" v="371" actId="20577"/>
        <pc:sldMkLst>
          <pc:docMk/>
          <pc:sldMk cId="3426413094" sldId="312"/>
        </pc:sldMkLst>
        <pc:spChg chg="mod">
          <ac:chgData name="Andrew Verstiak" userId="3f3c0a22-a516-4b4a-9866-e65aee927842" providerId="ADAL" clId="{DA0D2A6A-5C86-43D1-8670-043B9D50B59E}" dt="2024-10-23T09:02:32.632" v="371" actId="20577"/>
          <ac:spMkLst>
            <pc:docMk/>
            <pc:sldMk cId="3426413094" sldId="312"/>
            <ac:spMk id="3" creationId="{6E83D2C9-A680-4647-86A7-303B8F67BB04}"/>
          </ac:spMkLst>
        </pc:spChg>
      </pc:sldChg>
      <pc:sldChg chg="modSp mod">
        <pc:chgData name="Andrew Verstiak" userId="3f3c0a22-a516-4b4a-9866-e65aee927842" providerId="ADAL" clId="{DA0D2A6A-5C86-43D1-8670-043B9D50B59E}" dt="2024-10-23T08:58:18.785" v="361" actId="20577"/>
        <pc:sldMkLst>
          <pc:docMk/>
          <pc:sldMk cId="383397123" sldId="313"/>
        </pc:sldMkLst>
        <pc:spChg chg="mod">
          <ac:chgData name="Andrew Verstiak" userId="3f3c0a22-a516-4b4a-9866-e65aee927842" providerId="ADAL" clId="{DA0D2A6A-5C86-43D1-8670-043B9D50B59E}" dt="2024-10-23T08:58:18.785" v="361" actId="20577"/>
          <ac:spMkLst>
            <pc:docMk/>
            <pc:sldMk cId="383397123" sldId="313"/>
            <ac:spMk id="3" creationId="{6E83D2C9-A680-4647-86A7-303B8F67BB04}"/>
          </ac:spMkLst>
        </pc:spChg>
      </pc:sldChg>
      <pc:sldChg chg="addSp delSp modSp mod">
        <pc:chgData name="Andrew Verstiak" userId="3f3c0a22-a516-4b4a-9866-e65aee927842" providerId="ADAL" clId="{DA0D2A6A-5C86-43D1-8670-043B9D50B59E}" dt="2024-10-24T05:44:58.425" v="382" actId="114"/>
        <pc:sldMkLst>
          <pc:docMk/>
          <pc:sldMk cId="637756776" sldId="314"/>
        </pc:sldMkLst>
        <pc:spChg chg="mod">
          <ac:chgData name="Andrew Verstiak" userId="3f3c0a22-a516-4b4a-9866-e65aee927842" providerId="ADAL" clId="{DA0D2A6A-5C86-43D1-8670-043B9D50B59E}" dt="2024-10-24T05:44:58.425" v="382" actId="114"/>
          <ac:spMkLst>
            <pc:docMk/>
            <pc:sldMk cId="637756776" sldId="314"/>
            <ac:spMk id="3" creationId="{6E83D2C9-A680-4647-86A7-303B8F67BB04}"/>
          </ac:spMkLst>
        </pc:spChg>
        <pc:graphicFrameChg chg="add del mod">
          <ac:chgData name="Andrew Verstiak" userId="3f3c0a22-a516-4b4a-9866-e65aee927842" providerId="ADAL" clId="{DA0D2A6A-5C86-43D1-8670-043B9D50B59E}" dt="2024-10-23T07:41:06.171" v="1"/>
          <ac:graphicFrameMkLst>
            <pc:docMk/>
            <pc:sldMk cId="637756776" sldId="314"/>
            <ac:graphicFrameMk id="7" creationId="{C2604DBD-E6C5-4A24-8052-D144C66EEAB6}"/>
          </ac:graphicFrameMkLst>
        </pc:graphicFrameChg>
      </pc:sldChg>
    </pc:docChg>
  </pc:docChgLst>
  <pc:docChgLst>
    <pc:chgData name="Andrew Verstiak" userId="3f3c0a22-a516-4b4a-9866-e65aee927842" providerId="ADAL" clId="{CC43D4C7-E27A-4F3C-84EA-4A02320663A9}"/>
    <pc:docChg chg="undo custSel addSld delSld modSld sldOrd">
      <pc:chgData name="Andrew Verstiak" userId="3f3c0a22-a516-4b4a-9866-e65aee927842" providerId="ADAL" clId="{CC43D4C7-E27A-4F3C-84EA-4A02320663A9}" dt="2024-10-22T12:14:46.403" v="2286" actId="20577"/>
      <pc:docMkLst>
        <pc:docMk/>
      </pc:docMkLst>
      <pc:sldChg chg="modSp mod">
        <pc:chgData name="Andrew Verstiak" userId="3f3c0a22-a516-4b4a-9866-e65aee927842" providerId="ADAL" clId="{CC43D4C7-E27A-4F3C-84EA-4A02320663A9}" dt="2024-10-22T10:28:41.850" v="41" actId="27636"/>
        <pc:sldMkLst>
          <pc:docMk/>
          <pc:sldMk cId="881300507" sldId="256"/>
        </pc:sldMkLst>
        <pc:spChg chg="mod">
          <ac:chgData name="Andrew Verstiak" userId="3f3c0a22-a516-4b4a-9866-e65aee927842" providerId="ADAL" clId="{CC43D4C7-E27A-4F3C-84EA-4A02320663A9}" dt="2024-10-22T10:28:41.850" v="41" actId="27636"/>
          <ac:spMkLst>
            <pc:docMk/>
            <pc:sldMk cId="881300507" sldId="256"/>
            <ac:spMk id="2" creationId="{00000000-0000-0000-0000-000000000000}"/>
          </ac:spMkLst>
        </pc:spChg>
      </pc:sldChg>
      <pc:sldChg chg="new del">
        <pc:chgData name="Andrew Verstiak" userId="3f3c0a22-a516-4b4a-9866-e65aee927842" providerId="ADAL" clId="{CC43D4C7-E27A-4F3C-84EA-4A02320663A9}" dt="2024-10-22T10:29:20.267" v="82" actId="680"/>
        <pc:sldMkLst>
          <pc:docMk/>
          <pc:sldMk cId="2018769917" sldId="298"/>
        </pc:sldMkLst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2245679008" sldId="298"/>
        </pc:sldMkLst>
      </pc:sldChg>
      <pc:sldChg chg="addSp delSp modSp new mod">
        <pc:chgData name="Andrew Verstiak" userId="3f3c0a22-a516-4b4a-9866-e65aee927842" providerId="ADAL" clId="{CC43D4C7-E27A-4F3C-84EA-4A02320663A9}" dt="2024-10-22T10:38:55.679" v="363" actId="1076"/>
        <pc:sldMkLst>
          <pc:docMk/>
          <pc:sldMk cId="2438151597" sldId="298"/>
        </pc:sldMkLst>
        <pc:spChg chg="mod">
          <ac:chgData name="Andrew Verstiak" userId="3f3c0a22-a516-4b4a-9866-e65aee927842" providerId="ADAL" clId="{CC43D4C7-E27A-4F3C-84EA-4A02320663A9}" dt="2024-10-22T10:29:31.421" v="105" actId="20577"/>
          <ac:spMkLst>
            <pc:docMk/>
            <pc:sldMk cId="2438151597" sldId="298"/>
            <ac:spMk id="2" creationId="{31A1EE5C-572B-4F8C-BE6B-5DDDDE5E59E2}"/>
          </ac:spMkLst>
        </pc:spChg>
        <pc:spChg chg="mod">
          <ac:chgData name="Andrew Verstiak" userId="3f3c0a22-a516-4b4a-9866-e65aee927842" providerId="ADAL" clId="{CC43D4C7-E27A-4F3C-84EA-4A02320663A9}" dt="2024-10-22T10:38:43.183" v="358" actId="1076"/>
          <ac:spMkLst>
            <pc:docMk/>
            <pc:sldMk cId="2438151597" sldId="298"/>
            <ac:spMk id="3" creationId="{F66EDB6E-BC87-4225-8A76-EDAD56DB4735}"/>
          </ac:spMkLst>
        </pc:spChg>
        <pc:picChg chg="add del mod">
          <ac:chgData name="Andrew Verstiak" userId="3f3c0a22-a516-4b4a-9866-e65aee927842" providerId="ADAL" clId="{CC43D4C7-E27A-4F3C-84EA-4A02320663A9}" dt="2024-10-22T10:30:51.647" v="185"/>
          <ac:picMkLst>
            <pc:docMk/>
            <pc:sldMk cId="2438151597" sldId="298"/>
            <ac:picMk id="1026" creationId="{1D944A2E-1999-4BEB-8E3D-738AB4262C27}"/>
          </ac:picMkLst>
        </pc:picChg>
        <pc:picChg chg="add del mod">
          <ac:chgData name="Andrew Verstiak" userId="3f3c0a22-a516-4b4a-9866-e65aee927842" providerId="ADAL" clId="{CC43D4C7-E27A-4F3C-84EA-4A02320663A9}" dt="2024-10-22T10:33:53.924" v="207" actId="478"/>
          <ac:picMkLst>
            <pc:docMk/>
            <pc:sldMk cId="2438151597" sldId="298"/>
            <ac:picMk id="1028" creationId="{4339FB12-6964-4B8F-9827-9C9FFC4D93A9}"/>
          </ac:picMkLst>
        </pc:picChg>
        <pc:picChg chg="add mod">
          <ac:chgData name="Andrew Verstiak" userId="3f3c0a22-a516-4b4a-9866-e65aee927842" providerId="ADAL" clId="{CC43D4C7-E27A-4F3C-84EA-4A02320663A9}" dt="2024-10-22T10:38:55.679" v="363" actId="1076"/>
          <ac:picMkLst>
            <pc:docMk/>
            <pc:sldMk cId="2438151597" sldId="298"/>
            <ac:picMk id="1030" creationId="{B6508C94-892F-4A89-9C80-C0A0D24550E3}"/>
          </ac:picMkLst>
        </pc:picChg>
        <pc:picChg chg="add mod">
          <ac:chgData name="Andrew Verstiak" userId="3f3c0a22-a516-4b4a-9866-e65aee927842" providerId="ADAL" clId="{CC43D4C7-E27A-4F3C-84EA-4A02320663A9}" dt="2024-10-22T10:38:50.402" v="361" actId="14100"/>
          <ac:picMkLst>
            <pc:docMk/>
            <pc:sldMk cId="2438151597" sldId="298"/>
            <ac:picMk id="1032" creationId="{93FE24E4-4A55-4F5C-86FC-6DDA0D6A180A}"/>
          </ac:picMkLst>
        </pc:picChg>
      </pc:sldChg>
      <pc:sldChg chg="modSp new del mod">
        <pc:chgData name="Andrew Verstiak" userId="3f3c0a22-a516-4b4a-9866-e65aee927842" providerId="ADAL" clId="{CC43D4C7-E27A-4F3C-84EA-4A02320663A9}" dt="2024-10-22T10:29:15.153" v="80" actId="47"/>
        <pc:sldMkLst>
          <pc:docMk/>
          <pc:sldMk cId="3340615744" sldId="298"/>
        </pc:sldMkLst>
        <pc:spChg chg="mod">
          <ac:chgData name="Andrew Verstiak" userId="3f3c0a22-a516-4b4a-9866-e65aee927842" providerId="ADAL" clId="{CC43D4C7-E27A-4F3C-84EA-4A02320663A9}" dt="2024-10-22T10:29:11.883" v="79" actId="20577"/>
          <ac:spMkLst>
            <pc:docMk/>
            <pc:sldMk cId="3340615744" sldId="298"/>
            <ac:spMk id="2" creationId="{3ECAD897-91F6-4C57-BCFB-5C65887D944E}"/>
          </ac:spMkLst>
        </pc:spChg>
      </pc:sldChg>
      <pc:sldChg chg="addSp delSp modSp new mod">
        <pc:chgData name="Andrew Verstiak" userId="3f3c0a22-a516-4b4a-9866-e65aee927842" providerId="ADAL" clId="{CC43D4C7-E27A-4F3C-84EA-4A02320663A9}" dt="2024-10-22T11:50:57.009" v="1516" actId="20577"/>
        <pc:sldMkLst>
          <pc:docMk/>
          <pc:sldMk cId="2554666551" sldId="299"/>
        </pc:sldMkLst>
        <pc:spChg chg="mod">
          <ac:chgData name="Andrew Verstiak" userId="3f3c0a22-a516-4b4a-9866-e65aee927842" providerId="ADAL" clId="{CC43D4C7-E27A-4F3C-84EA-4A02320663A9}" dt="2024-10-22T11:50:57.009" v="1516" actId="20577"/>
          <ac:spMkLst>
            <pc:docMk/>
            <pc:sldMk cId="2554666551" sldId="299"/>
            <ac:spMk id="2" creationId="{FAC59677-012B-4F1B-A915-7970243FB2F9}"/>
          </ac:spMkLst>
        </pc:spChg>
        <pc:spChg chg="mod">
          <ac:chgData name="Andrew Verstiak" userId="3f3c0a22-a516-4b4a-9866-e65aee927842" providerId="ADAL" clId="{CC43D4C7-E27A-4F3C-84EA-4A02320663A9}" dt="2024-10-22T10:38:19.634" v="353" actId="122"/>
          <ac:spMkLst>
            <pc:docMk/>
            <pc:sldMk cId="2554666551" sldId="299"/>
            <ac:spMk id="3" creationId="{53E8A7B5-8291-467D-A8B8-0F1E2D16A70D}"/>
          </ac:spMkLst>
        </pc:spChg>
        <pc:spChg chg="mod">
          <ac:chgData name="Andrew Verstiak" userId="3f3c0a22-a516-4b4a-9866-e65aee927842" providerId="ADAL" clId="{CC43D4C7-E27A-4F3C-84EA-4A02320663A9}" dt="2024-10-22T10:38:18.224" v="352" actId="122"/>
          <ac:spMkLst>
            <pc:docMk/>
            <pc:sldMk cId="2554666551" sldId="299"/>
            <ac:spMk id="4" creationId="{C04AB3BB-399C-49BB-8F75-4462128CFC2B}"/>
          </ac:spMkLst>
        </pc:spChg>
        <pc:picChg chg="add mod">
          <ac:chgData name="Andrew Verstiak" userId="3f3c0a22-a516-4b4a-9866-e65aee927842" providerId="ADAL" clId="{CC43D4C7-E27A-4F3C-84EA-4A02320663A9}" dt="2024-10-22T10:37:59.224" v="349" actId="1076"/>
          <ac:picMkLst>
            <pc:docMk/>
            <pc:sldMk cId="2554666551" sldId="299"/>
            <ac:picMk id="8" creationId="{DB6DE0B1-ED42-4473-A622-1A29689E7734}"/>
          </ac:picMkLst>
        </pc:picChg>
        <pc:picChg chg="add mod">
          <ac:chgData name="Andrew Verstiak" userId="3f3c0a22-a516-4b4a-9866-e65aee927842" providerId="ADAL" clId="{CC43D4C7-E27A-4F3C-84EA-4A02320663A9}" dt="2024-10-22T10:38:24.134" v="354" actId="1076"/>
          <ac:picMkLst>
            <pc:docMk/>
            <pc:sldMk cId="2554666551" sldId="299"/>
            <ac:picMk id="9" creationId="{47710738-AAD4-4971-AF8B-53485CBD46E4}"/>
          </ac:picMkLst>
        </pc:picChg>
        <pc:picChg chg="add mod">
          <ac:chgData name="Andrew Verstiak" userId="3f3c0a22-a516-4b4a-9866-e65aee927842" providerId="ADAL" clId="{CC43D4C7-E27A-4F3C-84EA-4A02320663A9}" dt="2024-10-22T10:38:33.794" v="357" actId="1076"/>
          <ac:picMkLst>
            <pc:docMk/>
            <pc:sldMk cId="2554666551" sldId="299"/>
            <ac:picMk id="10" creationId="{74E457CC-D68C-4BF4-B4E5-FA55C8DCC8EC}"/>
          </ac:picMkLst>
        </pc:picChg>
        <pc:picChg chg="add del mod">
          <ac:chgData name="Andrew Verstiak" userId="3f3c0a22-a516-4b4a-9866-e65aee927842" providerId="ADAL" clId="{CC43D4C7-E27A-4F3C-84EA-4A02320663A9}" dt="2024-10-22T10:37:24.789" v="343"/>
          <ac:picMkLst>
            <pc:docMk/>
            <pc:sldMk cId="2554666551" sldId="299"/>
            <ac:picMk id="2050" creationId="{50DCFB34-024A-4B02-A111-2B7D1F070F51}"/>
          </ac:picMkLst>
        </pc:picChg>
        <pc:picChg chg="add del mod">
          <ac:chgData name="Andrew Verstiak" userId="3f3c0a22-a516-4b4a-9866-e65aee927842" providerId="ADAL" clId="{CC43D4C7-E27A-4F3C-84EA-4A02320663A9}" dt="2024-10-22T10:37:46.167" v="347" actId="478"/>
          <ac:picMkLst>
            <pc:docMk/>
            <pc:sldMk cId="2554666551" sldId="299"/>
            <ac:picMk id="2052" creationId="{D0B7B4F3-B56D-4494-BBC0-1F962CC24B17}"/>
          </ac:picMkLst>
        </pc:picChg>
      </pc:sldChg>
      <pc:sldChg chg="addSp delSp modSp add mod">
        <pc:chgData name="Andrew Verstiak" userId="3f3c0a22-a516-4b4a-9866-e65aee927842" providerId="ADAL" clId="{CC43D4C7-E27A-4F3C-84EA-4A02320663A9}" dt="2024-10-22T11:51:50.376" v="1557" actId="1076"/>
        <pc:sldMkLst>
          <pc:docMk/>
          <pc:sldMk cId="3519955212" sldId="300"/>
        </pc:sldMkLst>
        <pc:spChg chg="mod">
          <ac:chgData name="Andrew Verstiak" userId="3f3c0a22-a516-4b4a-9866-e65aee927842" providerId="ADAL" clId="{CC43D4C7-E27A-4F3C-84EA-4A02320663A9}" dt="2024-10-22T11:51:31.668" v="1549" actId="20577"/>
          <ac:spMkLst>
            <pc:docMk/>
            <pc:sldMk cId="3519955212" sldId="300"/>
            <ac:spMk id="2" creationId="{FAC59677-012B-4F1B-A915-7970243FB2F9}"/>
          </ac:spMkLst>
        </pc:spChg>
        <pc:spChg chg="add del">
          <ac:chgData name="Andrew Verstiak" userId="3f3c0a22-a516-4b4a-9866-e65aee927842" providerId="ADAL" clId="{CC43D4C7-E27A-4F3C-84EA-4A02320663A9}" dt="2024-10-22T11:51:24.397" v="1543" actId="478"/>
          <ac:spMkLst>
            <pc:docMk/>
            <pc:sldMk cId="3519955212" sldId="300"/>
            <ac:spMk id="4" creationId="{C04AB3BB-399C-49BB-8F75-4462128CFC2B}"/>
          </ac:spMkLst>
        </pc:spChg>
        <pc:spChg chg="add del mod">
          <ac:chgData name="Andrew Verstiak" userId="3f3c0a22-a516-4b4a-9866-e65aee927842" providerId="ADAL" clId="{CC43D4C7-E27A-4F3C-84EA-4A02320663A9}" dt="2024-10-22T11:51:24.397" v="1543" actId="478"/>
          <ac:spMkLst>
            <pc:docMk/>
            <pc:sldMk cId="3519955212" sldId="300"/>
            <ac:spMk id="14" creationId="{5DA66974-4420-4418-BA1E-21F2EEC22D41}"/>
          </ac:spMkLst>
        </pc:spChg>
        <pc:picChg chg="del">
          <ac:chgData name="Andrew Verstiak" userId="3f3c0a22-a516-4b4a-9866-e65aee927842" providerId="ADAL" clId="{CC43D4C7-E27A-4F3C-84EA-4A02320663A9}" dt="2024-10-22T10:50:34.224" v="365" actId="478"/>
          <ac:picMkLst>
            <pc:docMk/>
            <pc:sldMk cId="3519955212" sldId="300"/>
            <ac:picMk id="8" creationId="{DB6DE0B1-ED42-4473-A622-1A29689E7734}"/>
          </ac:picMkLst>
        </pc:picChg>
        <pc:picChg chg="del">
          <ac:chgData name="Andrew Verstiak" userId="3f3c0a22-a516-4b4a-9866-e65aee927842" providerId="ADAL" clId="{CC43D4C7-E27A-4F3C-84EA-4A02320663A9}" dt="2024-10-22T10:50:35.997" v="366" actId="478"/>
          <ac:picMkLst>
            <pc:docMk/>
            <pc:sldMk cId="3519955212" sldId="300"/>
            <ac:picMk id="9" creationId="{47710738-AAD4-4971-AF8B-53485CBD46E4}"/>
          </ac:picMkLst>
        </pc:picChg>
        <pc:picChg chg="del">
          <ac:chgData name="Andrew Verstiak" userId="3f3c0a22-a516-4b4a-9866-e65aee927842" providerId="ADAL" clId="{CC43D4C7-E27A-4F3C-84EA-4A02320663A9}" dt="2024-10-22T10:50:37.572" v="367" actId="478"/>
          <ac:picMkLst>
            <pc:docMk/>
            <pc:sldMk cId="3519955212" sldId="300"/>
            <ac:picMk id="10" creationId="{74E457CC-D68C-4BF4-B4E5-FA55C8DCC8EC}"/>
          </ac:picMkLst>
        </pc:picChg>
        <pc:picChg chg="add mod">
          <ac:chgData name="Andrew Verstiak" userId="3f3c0a22-a516-4b4a-9866-e65aee927842" providerId="ADAL" clId="{CC43D4C7-E27A-4F3C-84EA-4A02320663A9}" dt="2024-10-22T11:51:47.436" v="1556" actId="1076"/>
          <ac:picMkLst>
            <pc:docMk/>
            <pc:sldMk cId="3519955212" sldId="300"/>
            <ac:picMk id="11" creationId="{B916464B-2F84-4E14-B0C6-EE856BD9C07E}"/>
          </ac:picMkLst>
        </pc:picChg>
        <pc:picChg chg="add mod">
          <ac:chgData name="Andrew Verstiak" userId="3f3c0a22-a516-4b4a-9866-e65aee927842" providerId="ADAL" clId="{CC43D4C7-E27A-4F3C-84EA-4A02320663A9}" dt="2024-10-22T11:51:50.376" v="1557" actId="1076"/>
          <ac:picMkLst>
            <pc:docMk/>
            <pc:sldMk cId="3519955212" sldId="300"/>
            <ac:picMk id="12" creationId="{DDA035E0-3141-43E0-9473-444462E2EE29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3961907094" sldId="300"/>
        </pc:sldMkLst>
      </pc:sldChg>
      <pc:sldChg chg="addSp modSp new mod">
        <pc:chgData name="Andrew Verstiak" userId="3f3c0a22-a516-4b4a-9866-e65aee927842" providerId="ADAL" clId="{CC43D4C7-E27A-4F3C-84EA-4A02320663A9}" dt="2024-10-22T11:01:50.540" v="430" actId="14100"/>
        <pc:sldMkLst>
          <pc:docMk/>
          <pc:sldMk cId="1601386033" sldId="301"/>
        </pc:sldMkLst>
        <pc:spChg chg="mod">
          <ac:chgData name="Andrew Verstiak" userId="3f3c0a22-a516-4b4a-9866-e65aee927842" providerId="ADAL" clId="{CC43D4C7-E27A-4F3C-84EA-4A02320663A9}" dt="2024-10-22T11:00:48.112" v="409" actId="20577"/>
          <ac:spMkLst>
            <pc:docMk/>
            <pc:sldMk cId="1601386033" sldId="301"/>
            <ac:spMk id="2" creationId="{96C87CDB-9C46-4FDE-98A1-D7D767B8562F}"/>
          </ac:spMkLst>
        </pc:spChg>
        <pc:spChg chg="mod">
          <ac:chgData name="Andrew Verstiak" userId="3f3c0a22-a516-4b4a-9866-e65aee927842" providerId="ADAL" clId="{CC43D4C7-E27A-4F3C-84EA-4A02320663A9}" dt="2024-10-22T11:00:55.359" v="420" actId="122"/>
          <ac:spMkLst>
            <pc:docMk/>
            <pc:sldMk cId="1601386033" sldId="301"/>
            <ac:spMk id="3" creationId="{208C48FD-4D52-463A-8BE8-58A4ED662897}"/>
          </ac:spMkLst>
        </pc:spChg>
        <pc:spChg chg="mod">
          <ac:chgData name="Andrew Verstiak" userId="3f3c0a22-a516-4b4a-9866-e65aee927842" providerId="ADAL" clId="{CC43D4C7-E27A-4F3C-84EA-4A02320663A9}" dt="2024-10-22T11:00:54.376" v="419" actId="122"/>
          <ac:spMkLst>
            <pc:docMk/>
            <pc:sldMk cId="1601386033" sldId="301"/>
            <ac:spMk id="4" creationId="{2ADEFCCB-E542-4C9D-B59E-F4D608064A5B}"/>
          </ac:spMkLst>
        </pc:spChg>
        <pc:picChg chg="add mod">
          <ac:chgData name="Andrew Verstiak" userId="3f3c0a22-a516-4b4a-9866-e65aee927842" providerId="ADAL" clId="{CC43D4C7-E27A-4F3C-84EA-4A02320663A9}" dt="2024-10-22T11:01:20.360" v="422" actId="1076"/>
          <ac:picMkLst>
            <pc:docMk/>
            <pc:sldMk cId="1601386033" sldId="301"/>
            <ac:picMk id="8" creationId="{18BCF778-0331-4DF4-A705-142DCFEA6930}"/>
          </ac:picMkLst>
        </pc:picChg>
        <pc:picChg chg="add mod">
          <ac:chgData name="Andrew Verstiak" userId="3f3c0a22-a516-4b4a-9866-e65aee927842" providerId="ADAL" clId="{CC43D4C7-E27A-4F3C-84EA-4A02320663A9}" dt="2024-10-22T11:01:38.901" v="425" actId="1076"/>
          <ac:picMkLst>
            <pc:docMk/>
            <pc:sldMk cId="1601386033" sldId="301"/>
            <ac:picMk id="9" creationId="{B4B5FC84-17AA-4801-9237-6193D26C4CCC}"/>
          </ac:picMkLst>
        </pc:picChg>
        <pc:picChg chg="add mod">
          <ac:chgData name="Andrew Verstiak" userId="3f3c0a22-a516-4b4a-9866-e65aee927842" providerId="ADAL" clId="{CC43D4C7-E27A-4F3C-84EA-4A02320663A9}" dt="2024-10-22T11:01:50.540" v="430" actId="14100"/>
          <ac:picMkLst>
            <pc:docMk/>
            <pc:sldMk cId="1601386033" sldId="301"/>
            <ac:picMk id="10" creationId="{A932BBBB-40CC-4049-A689-961C7B24AE47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2255917397" sldId="301"/>
        </pc:sldMkLst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594174150" sldId="302"/>
        </pc:sldMkLst>
      </pc:sldChg>
      <pc:sldChg chg="modSp new mod">
        <pc:chgData name="Andrew Verstiak" userId="3f3c0a22-a516-4b4a-9866-e65aee927842" providerId="ADAL" clId="{CC43D4C7-E27A-4F3C-84EA-4A02320663A9}" dt="2024-10-22T11:22:48.071" v="732" actId="20577"/>
        <pc:sldMkLst>
          <pc:docMk/>
          <pc:sldMk cId="4207732105" sldId="302"/>
        </pc:sldMkLst>
        <pc:spChg chg="mod">
          <ac:chgData name="Andrew Verstiak" userId="3f3c0a22-a516-4b4a-9866-e65aee927842" providerId="ADAL" clId="{CC43D4C7-E27A-4F3C-84EA-4A02320663A9}" dt="2024-10-22T11:22:48.071" v="732" actId="20577"/>
          <ac:spMkLst>
            <pc:docMk/>
            <pc:sldMk cId="4207732105" sldId="302"/>
            <ac:spMk id="2" creationId="{9F0B1AF6-1DA0-4FFD-BD4C-AD123B842A24}"/>
          </ac:spMkLst>
        </pc:spChg>
        <pc:spChg chg="mod">
          <ac:chgData name="Andrew Verstiak" userId="3f3c0a22-a516-4b4a-9866-e65aee927842" providerId="ADAL" clId="{CC43D4C7-E27A-4F3C-84EA-4A02320663A9}" dt="2024-10-22T11:22:36.522" v="726" actId="20577"/>
          <ac:spMkLst>
            <pc:docMk/>
            <pc:sldMk cId="4207732105" sldId="302"/>
            <ac:spMk id="3" creationId="{D7EC8D81-1EF6-48D7-8EB1-84D0E50A958A}"/>
          </ac:spMkLst>
        </pc:spChg>
      </pc:sldChg>
      <pc:sldChg chg="modSp add mod">
        <pc:chgData name="Andrew Verstiak" userId="3f3c0a22-a516-4b4a-9866-e65aee927842" providerId="ADAL" clId="{CC43D4C7-E27A-4F3C-84EA-4A02320663A9}" dt="2024-10-22T11:36:21.974" v="958" actId="20577"/>
        <pc:sldMkLst>
          <pc:docMk/>
          <pc:sldMk cId="4174751991" sldId="303"/>
        </pc:sldMkLst>
        <pc:spChg chg="mod">
          <ac:chgData name="Andrew Verstiak" userId="3f3c0a22-a516-4b4a-9866-e65aee927842" providerId="ADAL" clId="{CC43D4C7-E27A-4F3C-84EA-4A02320663A9}" dt="2024-10-22T11:22:58.122" v="748" actId="20577"/>
          <ac:spMkLst>
            <pc:docMk/>
            <pc:sldMk cId="4174751991" sldId="303"/>
            <ac:spMk id="2" creationId="{9F0B1AF6-1DA0-4FFD-BD4C-AD123B842A24}"/>
          </ac:spMkLst>
        </pc:spChg>
        <pc:spChg chg="mod">
          <ac:chgData name="Andrew Verstiak" userId="3f3c0a22-a516-4b4a-9866-e65aee927842" providerId="ADAL" clId="{CC43D4C7-E27A-4F3C-84EA-4A02320663A9}" dt="2024-10-22T11:36:21.974" v="958" actId="20577"/>
          <ac:spMkLst>
            <pc:docMk/>
            <pc:sldMk cId="4174751991" sldId="303"/>
            <ac:spMk id="3" creationId="{D7EC8D81-1EF6-48D7-8EB1-84D0E50A958A}"/>
          </ac:spMkLst>
        </pc:spChg>
      </pc:sldChg>
      <pc:sldChg chg="modSp new del mod">
        <pc:chgData name="Andrew Verstiak" userId="3f3c0a22-a516-4b4a-9866-e65aee927842" providerId="ADAL" clId="{CC43D4C7-E27A-4F3C-84EA-4A02320663A9}" dt="2024-10-22T11:32:37.549" v="810" actId="47"/>
        <pc:sldMkLst>
          <pc:docMk/>
          <pc:sldMk cId="681934268" sldId="304"/>
        </pc:sldMkLst>
        <pc:spChg chg="mod">
          <ac:chgData name="Andrew Verstiak" userId="3f3c0a22-a516-4b4a-9866-e65aee927842" providerId="ADAL" clId="{CC43D4C7-E27A-4F3C-84EA-4A02320663A9}" dt="2024-10-22T11:32:33.926" v="809" actId="20577"/>
          <ac:spMkLst>
            <pc:docMk/>
            <pc:sldMk cId="681934268" sldId="304"/>
            <ac:spMk id="2" creationId="{69305612-A7BB-4790-8FB5-B83DD55D0AE7}"/>
          </ac:spMkLst>
        </pc:spChg>
      </pc:sldChg>
      <pc:sldChg chg="addSp delSp modSp new mod">
        <pc:chgData name="Andrew Verstiak" userId="3f3c0a22-a516-4b4a-9866-e65aee927842" providerId="ADAL" clId="{CC43D4C7-E27A-4F3C-84EA-4A02320663A9}" dt="2024-10-22T11:32:59.235" v="853"/>
        <pc:sldMkLst>
          <pc:docMk/>
          <pc:sldMk cId="2876050922" sldId="304"/>
        </pc:sldMkLst>
        <pc:spChg chg="mod">
          <ac:chgData name="Andrew Verstiak" userId="3f3c0a22-a516-4b4a-9866-e65aee927842" providerId="ADAL" clId="{CC43D4C7-E27A-4F3C-84EA-4A02320663A9}" dt="2024-10-22T11:32:51.401" v="851" actId="20577"/>
          <ac:spMkLst>
            <pc:docMk/>
            <pc:sldMk cId="2876050922" sldId="304"/>
            <ac:spMk id="2" creationId="{E864B2C0-A60A-4E24-90D1-1EC449E0371B}"/>
          </ac:spMkLst>
        </pc:spChg>
        <pc:spChg chg="del mod">
          <ac:chgData name="Andrew Verstiak" userId="3f3c0a22-a516-4b4a-9866-e65aee927842" providerId="ADAL" clId="{CC43D4C7-E27A-4F3C-84EA-4A02320663A9}" dt="2024-10-22T11:32:59.235" v="853"/>
          <ac:spMkLst>
            <pc:docMk/>
            <pc:sldMk cId="2876050922" sldId="304"/>
            <ac:spMk id="3" creationId="{97B6F3FB-D709-40A6-B607-6BC76246BCC4}"/>
          </ac:spMkLst>
        </pc:spChg>
        <pc:picChg chg="add mod">
          <ac:chgData name="Andrew Verstiak" userId="3f3c0a22-a516-4b4a-9866-e65aee927842" providerId="ADAL" clId="{CC43D4C7-E27A-4F3C-84EA-4A02320663A9}" dt="2024-10-22T11:32:59.235" v="853"/>
          <ac:picMkLst>
            <pc:docMk/>
            <pc:sldMk cId="2876050922" sldId="304"/>
            <ac:picMk id="7" creationId="{F72D4939-EF5E-429B-8A4C-28B98788FB79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3873070357" sldId="304"/>
        </pc:sldMkLst>
      </pc:sldChg>
      <pc:sldChg chg="modSp new del mod">
        <pc:chgData name="Andrew Verstiak" userId="3f3c0a22-a516-4b4a-9866-e65aee927842" providerId="ADAL" clId="{CC43D4C7-E27A-4F3C-84EA-4A02320663A9}" dt="2024-10-22T11:32:22.054" v="800" actId="47"/>
        <pc:sldMkLst>
          <pc:docMk/>
          <pc:sldMk cId="4262355633" sldId="304"/>
        </pc:sldMkLst>
        <pc:spChg chg="mod">
          <ac:chgData name="Andrew Verstiak" userId="3f3c0a22-a516-4b4a-9866-e65aee927842" providerId="ADAL" clId="{CC43D4C7-E27A-4F3C-84EA-4A02320663A9}" dt="2024-10-22T11:32:20.026" v="799" actId="20577"/>
          <ac:spMkLst>
            <pc:docMk/>
            <pc:sldMk cId="4262355633" sldId="304"/>
            <ac:spMk id="2" creationId="{BBFA11C1-25F9-4289-BC3C-4AAE4EDE1E74}"/>
          </ac:spMkLst>
        </pc:spChg>
      </pc:sldChg>
      <pc:sldChg chg="addSp delSp modSp add mod ord">
        <pc:chgData name="Andrew Verstiak" userId="3f3c0a22-a516-4b4a-9866-e65aee927842" providerId="ADAL" clId="{CC43D4C7-E27A-4F3C-84EA-4A02320663A9}" dt="2024-10-22T11:44:55.486" v="1200" actId="1076"/>
        <pc:sldMkLst>
          <pc:docMk/>
          <pc:sldMk cId="211620043" sldId="305"/>
        </pc:sldMkLst>
        <pc:spChg chg="mod">
          <ac:chgData name="Andrew Verstiak" userId="3f3c0a22-a516-4b4a-9866-e65aee927842" providerId="ADAL" clId="{CC43D4C7-E27A-4F3C-84EA-4A02320663A9}" dt="2024-10-22T11:35:14.547" v="879" actId="20577"/>
          <ac:spMkLst>
            <pc:docMk/>
            <pc:sldMk cId="211620043" sldId="305"/>
            <ac:spMk id="2" creationId="{96C87CDB-9C46-4FDE-98A1-D7D767B8562F}"/>
          </ac:spMkLst>
        </pc:spChg>
        <pc:picChg chg="del">
          <ac:chgData name="Andrew Verstiak" userId="3f3c0a22-a516-4b4a-9866-e65aee927842" providerId="ADAL" clId="{CC43D4C7-E27A-4F3C-84EA-4A02320663A9}" dt="2024-10-22T11:35:32.103" v="881" actId="478"/>
          <ac:picMkLst>
            <pc:docMk/>
            <pc:sldMk cId="211620043" sldId="305"/>
            <ac:picMk id="8" creationId="{18BCF778-0331-4DF4-A705-142DCFEA6930}"/>
          </ac:picMkLst>
        </pc:picChg>
        <pc:picChg chg="del">
          <ac:chgData name="Andrew Verstiak" userId="3f3c0a22-a516-4b4a-9866-e65aee927842" providerId="ADAL" clId="{CC43D4C7-E27A-4F3C-84EA-4A02320663A9}" dt="2024-10-22T11:35:30.583" v="880" actId="478"/>
          <ac:picMkLst>
            <pc:docMk/>
            <pc:sldMk cId="211620043" sldId="305"/>
            <ac:picMk id="9" creationId="{B4B5FC84-17AA-4801-9237-6193D26C4CCC}"/>
          </ac:picMkLst>
        </pc:picChg>
        <pc:picChg chg="add mod">
          <ac:chgData name="Andrew Verstiak" userId="3f3c0a22-a516-4b4a-9866-e65aee927842" providerId="ADAL" clId="{CC43D4C7-E27A-4F3C-84EA-4A02320663A9}" dt="2024-10-22T11:44:55.486" v="1200" actId="1076"/>
          <ac:picMkLst>
            <pc:docMk/>
            <pc:sldMk cId="211620043" sldId="305"/>
            <ac:picMk id="11" creationId="{51AB92BE-8EA8-43B6-8D5D-A02784C42E3B}"/>
          </ac:picMkLst>
        </pc:picChg>
        <pc:picChg chg="add mod">
          <ac:chgData name="Andrew Verstiak" userId="3f3c0a22-a516-4b4a-9866-e65aee927842" providerId="ADAL" clId="{CC43D4C7-E27A-4F3C-84EA-4A02320663A9}" dt="2024-10-22T11:44:54.200" v="1199" actId="1076"/>
          <ac:picMkLst>
            <pc:docMk/>
            <pc:sldMk cId="211620043" sldId="305"/>
            <ac:picMk id="12" creationId="{7064E3E6-BED8-441C-A27C-E7B81B182360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1172160381" sldId="305"/>
        </pc:sldMkLst>
      </pc:sldChg>
      <pc:sldChg chg="addSp delSp modSp new del mod modClrScheme chgLayout">
        <pc:chgData name="Andrew Verstiak" userId="3f3c0a22-a516-4b4a-9866-e65aee927842" providerId="ADAL" clId="{CC43D4C7-E27A-4F3C-84EA-4A02320663A9}" dt="2024-10-22T11:34:56.591" v="873" actId="47"/>
        <pc:sldMkLst>
          <pc:docMk/>
          <pc:sldMk cId="2139981818" sldId="305"/>
        </pc:sldMkLst>
        <pc:spChg chg="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2" creationId="{856CACBD-394B-4FFC-8B9F-B328CDFE02E4}"/>
          </ac:spMkLst>
        </pc:spChg>
        <pc:spChg chg="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3" creationId="{3D9D183C-52D2-401A-9634-41146F5D4F55}"/>
          </ac:spMkLst>
        </pc:spChg>
        <pc:spChg chg="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4" creationId="{50CAE922-3B4C-47B8-9644-9584808F6EE4}"/>
          </ac:spMkLst>
        </pc:spChg>
        <pc:spChg chg="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5" creationId="{795C7908-326A-451B-AD69-586B427F9D6F}"/>
          </ac:spMkLst>
        </pc:spChg>
        <pc:spChg chg="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6" creationId="{DE1BC2BB-6767-4FF2-ACF4-3964CC2AE78F}"/>
          </ac:spMkLst>
        </pc:spChg>
        <pc:spChg chg="add del 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8" creationId="{3BCA09A9-A45B-4CFA-9D95-95B2AC7E3D6A}"/>
          </ac:spMkLst>
        </pc:spChg>
        <pc:spChg chg="add del 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9" creationId="{2B178EC2-1888-4060-8484-EE56263D72A3}"/>
          </ac:spMkLst>
        </pc:spChg>
        <pc:spChg chg="add del mod ord">
          <ac:chgData name="Andrew Verstiak" userId="3f3c0a22-a516-4b4a-9866-e65aee927842" providerId="ADAL" clId="{CC43D4C7-E27A-4F3C-84EA-4A02320663A9}" dt="2024-10-22T11:34:50.214" v="872" actId="700"/>
          <ac:spMkLst>
            <pc:docMk/>
            <pc:sldMk cId="2139981818" sldId="305"/>
            <ac:spMk id="10" creationId="{7EE87AD6-1E66-42B1-A43D-0659D1E4101D}"/>
          </ac:spMkLst>
        </pc:spChg>
        <pc:picChg chg="add del mod">
          <ac:chgData name="Andrew Verstiak" userId="3f3c0a22-a516-4b4a-9866-e65aee927842" providerId="ADAL" clId="{CC43D4C7-E27A-4F3C-84EA-4A02320663A9}" dt="2024-10-22T11:34:43.448" v="870" actId="478"/>
          <ac:picMkLst>
            <pc:docMk/>
            <pc:sldMk cId="2139981818" sldId="305"/>
            <ac:picMk id="7" creationId="{6960C03E-171F-4A6B-A726-D328CBB5EE0E}"/>
          </ac:picMkLst>
        </pc:picChg>
      </pc:sldChg>
      <pc:sldChg chg="addSp delSp modSp new mod">
        <pc:chgData name="Andrew Verstiak" userId="3f3c0a22-a516-4b4a-9866-e65aee927842" providerId="ADAL" clId="{CC43D4C7-E27A-4F3C-84EA-4A02320663A9}" dt="2024-10-22T11:37:22.717" v="980"/>
        <pc:sldMkLst>
          <pc:docMk/>
          <pc:sldMk cId="286290494" sldId="306"/>
        </pc:sldMkLst>
        <pc:spChg chg="mod">
          <ac:chgData name="Andrew Verstiak" userId="3f3c0a22-a516-4b4a-9866-e65aee927842" providerId="ADAL" clId="{CC43D4C7-E27A-4F3C-84EA-4A02320663A9}" dt="2024-10-22T11:37:12.218" v="979" actId="20577"/>
          <ac:spMkLst>
            <pc:docMk/>
            <pc:sldMk cId="286290494" sldId="306"/>
            <ac:spMk id="2" creationId="{41BE4B6F-8845-4E8A-91C8-225C3D1909C8}"/>
          </ac:spMkLst>
        </pc:spChg>
        <pc:spChg chg="del">
          <ac:chgData name="Andrew Verstiak" userId="3f3c0a22-a516-4b4a-9866-e65aee927842" providerId="ADAL" clId="{CC43D4C7-E27A-4F3C-84EA-4A02320663A9}" dt="2024-10-22T11:37:22.717" v="980"/>
          <ac:spMkLst>
            <pc:docMk/>
            <pc:sldMk cId="286290494" sldId="306"/>
            <ac:spMk id="3" creationId="{39B627B8-813A-41AA-9EE4-0D3550EC225D}"/>
          </ac:spMkLst>
        </pc:spChg>
        <pc:picChg chg="add mod">
          <ac:chgData name="Andrew Verstiak" userId="3f3c0a22-a516-4b4a-9866-e65aee927842" providerId="ADAL" clId="{CC43D4C7-E27A-4F3C-84EA-4A02320663A9}" dt="2024-10-22T11:37:22.717" v="980"/>
          <ac:picMkLst>
            <pc:docMk/>
            <pc:sldMk cId="286290494" sldId="306"/>
            <ac:picMk id="7" creationId="{C12365E4-6E7A-48FB-8667-AE5BC4E2D9C9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4149036806" sldId="306"/>
        </pc:sldMkLst>
      </pc:sldChg>
      <pc:sldChg chg="addSp delSp modSp new del mod">
        <pc:chgData name="Andrew Verstiak" userId="3f3c0a22-a516-4b4a-9866-e65aee927842" providerId="ADAL" clId="{CC43D4C7-E27A-4F3C-84EA-4A02320663A9}" dt="2024-10-22T11:42:01.082" v="1123" actId="47"/>
        <pc:sldMkLst>
          <pc:docMk/>
          <pc:sldMk cId="1299372535" sldId="307"/>
        </pc:sldMkLst>
        <pc:spChg chg="mod">
          <ac:chgData name="Andrew Verstiak" userId="3f3c0a22-a516-4b4a-9866-e65aee927842" providerId="ADAL" clId="{CC43D4C7-E27A-4F3C-84EA-4A02320663A9}" dt="2024-10-22T11:39:38.915" v="1070" actId="20577"/>
          <ac:spMkLst>
            <pc:docMk/>
            <pc:sldMk cId="1299372535" sldId="307"/>
            <ac:spMk id="2" creationId="{0D6C11B1-BA43-4F7A-886C-6EE4C06B9965}"/>
          </ac:spMkLst>
        </pc:spChg>
        <pc:spChg chg="del mod">
          <ac:chgData name="Andrew Verstiak" userId="3f3c0a22-a516-4b4a-9866-e65aee927842" providerId="ADAL" clId="{CC43D4C7-E27A-4F3C-84EA-4A02320663A9}" dt="2024-10-22T11:37:46.560" v="983"/>
          <ac:spMkLst>
            <pc:docMk/>
            <pc:sldMk cId="1299372535" sldId="307"/>
            <ac:spMk id="3" creationId="{6DB2ABCD-7770-4563-A108-63B7AD704477}"/>
          </ac:spMkLst>
        </pc:spChg>
        <pc:picChg chg="add mod">
          <ac:chgData name="Andrew Verstiak" userId="3f3c0a22-a516-4b4a-9866-e65aee927842" providerId="ADAL" clId="{CC43D4C7-E27A-4F3C-84EA-4A02320663A9}" dt="2024-10-22T11:37:46.560" v="983"/>
          <ac:picMkLst>
            <pc:docMk/>
            <pc:sldMk cId="1299372535" sldId="307"/>
            <ac:picMk id="7" creationId="{44919234-8042-4C1F-A2E9-FC47C3A2ABAB}"/>
          </ac:picMkLst>
        </pc:picChg>
      </pc:sldChg>
      <pc:sldChg chg="del">
        <pc:chgData name="Andrew Verstiak" userId="3f3c0a22-a516-4b4a-9866-e65aee927842" providerId="ADAL" clId="{CC43D4C7-E27A-4F3C-84EA-4A02320663A9}" dt="2024-10-22T10:28:52.326" v="42" actId="47"/>
        <pc:sldMkLst>
          <pc:docMk/>
          <pc:sldMk cId="2528097389" sldId="307"/>
        </pc:sldMkLst>
      </pc:sldChg>
      <pc:sldChg chg="addSp delSp modSp new mod">
        <pc:chgData name="Andrew Verstiak" userId="3f3c0a22-a516-4b4a-9866-e65aee927842" providerId="ADAL" clId="{CC43D4C7-E27A-4F3C-84EA-4A02320663A9}" dt="2024-10-22T11:43:11.802" v="1197" actId="20577"/>
        <pc:sldMkLst>
          <pc:docMk/>
          <pc:sldMk cId="2686910969" sldId="308"/>
        </pc:sldMkLst>
        <pc:spChg chg="mod">
          <ac:chgData name="Andrew Verstiak" userId="3f3c0a22-a516-4b4a-9866-e65aee927842" providerId="ADAL" clId="{CC43D4C7-E27A-4F3C-84EA-4A02320663A9}" dt="2024-10-22T11:43:11.802" v="1197" actId="20577"/>
          <ac:spMkLst>
            <pc:docMk/>
            <pc:sldMk cId="2686910969" sldId="308"/>
            <ac:spMk id="2" creationId="{FA877A5E-34A2-4D21-9B9E-C8282B924D6C}"/>
          </ac:spMkLst>
        </pc:spChg>
        <pc:spChg chg="del mod">
          <ac:chgData name="Andrew Verstiak" userId="3f3c0a22-a516-4b4a-9866-e65aee927842" providerId="ADAL" clId="{CC43D4C7-E27A-4F3C-84EA-4A02320663A9}" dt="2024-10-22T11:40:13.816" v="1073"/>
          <ac:spMkLst>
            <pc:docMk/>
            <pc:sldMk cId="2686910969" sldId="308"/>
            <ac:spMk id="3" creationId="{3FC95B16-35EA-447B-AA08-DAC034EFCF49}"/>
          </ac:spMkLst>
        </pc:spChg>
        <pc:spChg chg="add mod">
          <ac:chgData name="Andrew Verstiak" userId="3f3c0a22-a516-4b4a-9866-e65aee927842" providerId="ADAL" clId="{CC43D4C7-E27A-4F3C-84EA-4A02320663A9}" dt="2024-10-22T11:42:28.050" v="1164" actId="1076"/>
          <ac:spMkLst>
            <pc:docMk/>
            <pc:sldMk cId="2686910969" sldId="308"/>
            <ac:spMk id="9" creationId="{506B47A4-BDDE-4190-8282-8E655BA27E32}"/>
          </ac:spMkLst>
        </pc:spChg>
        <pc:spChg chg="add mod">
          <ac:chgData name="Andrew Verstiak" userId="3f3c0a22-a516-4b4a-9866-e65aee927842" providerId="ADAL" clId="{CC43D4C7-E27A-4F3C-84EA-4A02320663A9}" dt="2024-10-22T11:42:20.839" v="1160" actId="1076"/>
          <ac:spMkLst>
            <pc:docMk/>
            <pc:sldMk cId="2686910969" sldId="308"/>
            <ac:spMk id="11" creationId="{48E0358E-E3C5-4CED-BA10-016107A3074C}"/>
          </ac:spMkLst>
        </pc:spChg>
        <pc:spChg chg="add mod">
          <ac:chgData name="Andrew Verstiak" userId="3f3c0a22-a516-4b4a-9866-e65aee927842" providerId="ADAL" clId="{CC43D4C7-E27A-4F3C-84EA-4A02320663A9}" dt="2024-10-22T11:42:40.590" v="1169" actId="1076"/>
          <ac:spMkLst>
            <pc:docMk/>
            <pc:sldMk cId="2686910969" sldId="308"/>
            <ac:spMk id="13" creationId="{8E4AEFCF-6741-458D-B338-C499C8DBA1E6}"/>
          </ac:spMkLst>
        </pc:spChg>
        <pc:spChg chg="add mod">
          <ac:chgData name="Andrew Verstiak" userId="3f3c0a22-a516-4b4a-9866-e65aee927842" providerId="ADAL" clId="{CC43D4C7-E27A-4F3C-84EA-4A02320663A9}" dt="2024-10-22T11:42:44.151" v="1170" actId="1076"/>
          <ac:spMkLst>
            <pc:docMk/>
            <pc:sldMk cId="2686910969" sldId="308"/>
            <ac:spMk id="15" creationId="{03915281-749B-4B09-860B-C6E33049AA94}"/>
          </ac:spMkLst>
        </pc:spChg>
        <pc:picChg chg="add mod">
          <ac:chgData name="Andrew Verstiak" userId="3f3c0a22-a516-4b4a-9866-e65aee927842" providerId="ADAL" clId="{CC43D4C7-E27A-4F3C-84EA-4A02320663A9}" dt="2024-10-22T11:42:24.462" v="1162" actId="14100"/>
          <ac:picMkLst>
            <pc:docMk/>
            <pc:sldMk cId="2686910969" sldId="308"/>
            <ac:picMk id="7" creationId="{9B4194A8-3358-4E58-89AF-E0C86F673F5D}"/>
          </ac:picMkLst>
        </pc:picChg>
        <pc:picChg chg="add mod">
          <ac:chgData name="Andrew Verstiak" userId="3f3c0a22-a516-4b4a-9866-e65aee927842" providerId="ADAL" clId="{CC43D4C7-E27A-4F3C-84EA-4A02320663A9}" dt="2024-10-22T11:42:31.498" v="1166" actId="14100"/>
          <ac:picMkLst>
            <pc:docMk/>
            <pc:sldMk cId="2686910969" sldId="308"/>
            <ac:picMk id="10" creationId="{C21B5AA0-ECDC-4BA9-B179-6D4484787855}"/>
          </ac:picMkLst>
        </pc:picChg>
        <pc:picChg chg="add mod">
          <ac:chgData name="Andrew Verstiak" userId="3f3c0a22-a516-4b4a-9866-e65aee927842" providerId="ADAL" clId="{CC43D4C7-E27A-4F3C-84EA-4A02320663A9}" dt="2024-10-22T11:42:37.281" v="1168" actId="14100"/>
          <ac:picMkLst>
            <pc:docMk/>
            <pc:sldMk cId="2686910969" sldId="308"/>
            <ac:picMk id="12" creationId="{900C2648-8A14-45A7-B230-BD4C4A41FCC3}"/>
          </ac:picMkLst>
        </pc:picChg>
        <pc:picChg chg="add mod">
          <ac:chgData name="Andrew Verstiak" userId="3f3c0a22-a516-4b4a-9866-e65aee927842" providerId="ADAL" clId="{CC43D4C7-E27A-4F3C-84EA-4A02320663A9}" dt="2024-10-22T11:42:46.286" v="1171" actId="14100"/>
          <ac:picMkLst>
            <pc:docMk/>
            <pc:sldMk cId="2686910969" sldId="308"/>
            <ac:picMk id="14" creationId="{08C4DF8A-3AC3-4236-991C-5F665803343D}"/>
          </ac:picMkLst>
        </pc:picChg>
      </pc:sldChg>
      <pc:sldChg chg="addSp delSp modSp new mod">
        <pc:chgData name="Andrew Verstiak" userId="3f3c0a22-a516-4b4a-9866-e65aee927842" providerId="ADAL" clId="{CC43D4C7-E27A-4F3C-84EA-4A02320663A9}" dt="2024-10-22T11:50:19.552" v="1463" actId="20577"/>
        <pc:sldMkLst>
          <pc:docMk/>
          <pc:sldMk cId="2979722162" sldId="309"/>
        </pc:sldMkLst>
        <pc:spChg chg="mod">
          <ac:chgData name="Andrew Verstiak" userId="3f3c0a22-a516-4b4a-9866-e65aee927842" providerId="ADAL" clId="{CC43D4C7-E27A-4F3C-84EA-4A02320663A9}" dt="2024-10-22T11:50:19.552" v="1463" actId="20577"/>
          <ac:spMkLst>
            <pc:docMk/>
            <pc:sldMk cId="2979722162" sldId="309"/>
            <ac:spMk id="2" creationId="{D10EF795-F7EC-4631-86A7-4254CE447937}"/>
          </ac:spMkLst>
        </pc:spChg>
        <pc:spChg chg="del">
          <ac:chgData name="Andrew Verstiak" userId="3f3c0a22-a516-4b4a-9866-e65aee927842" providerId="ADAL" clId="{CC43D4C7-E27A-4F3C-84EA-4A02320663A9}" dt="2024-10-22T11:45:50.765" v="1229"/>
          <ac:spMkLst>
            <pc:docMk/>
            <pc:sldMk cId="2979722162" sldId="309"/>
            <ac:spMk id="3" creationId="{BC451D5B-4623-4A45-9A09-FD734ACF8650}"/>
          </ac:spMkLst>
        </pc:spChg>
        <pc:spChg chg="add del mod">
          <ac:chgData name="Andrew Verstiak" userId="3f3c0a22-a516-4b4a-9866-e65aee927842" providerId="ADAL" clId="{CC43D4C7-E27A-4F3C-84EA-4A02320663A9}" dt="2024-10-22T11:46:05.509" v="1234"/>
          <ac:spMkLst>
            <pc:docMk/>
            <pc:sldMk cId="2979722162" sldId="309"/>
            <ac:spMk id="9" creationId="{F744E134-D012-4177-9510-E07D3230DFF8}"/>
          </ac:spMkLst>
        </pc:spChg>
        <pc:spChg chg="add mod">
          <ac:chgData name="Andrew Verstiak" userId="3f3c0a22-a516-4b4a-9866-e65aee927842" providerId="ADAL" clId="{CC43D4C7-E27A-4F3C-84EA-4A02320663A9}" dt="2024-10-22T11:46:55.413" v="1245" actId="1076"/>
          <ac:spMkLst>
            <pc:docMk/>
            <pc:sldMk cId="2979722162" sldId="309"/>
            <ac:spMk id="13" creationId="{39A3D770-33B4-4074-85A4-9C12764A91C5}"/>
          </ac:spMkLst>
        </pc:spChg>
        <pc:spChg chg="add mod">
          <ac:chgData name="Andrew Verstiak" userId="3f3c0a22-a516-4b4a-9866-e65aee927842" providerId="ADAL" clId="{CC43D4C7-E27A-4F3C-84EA-4A02320663A9}" dt="2024-10-22T11:49:26.043" v="1443" actId="1076"/>
          <ac:spMkLst>
            <pc:docMk/>
            <pc:sldMk cId="2979722162" sldId="309"/>
            <ac:spMk id="14" creationId="{12B16923-DECA-456A-9C44-C849964A0936}"/>
          </ac:spMkLst>
        </pc:spChg>
        <pc:picChg chg="add del mod">
          <ac:chgData name="Andrew Verstiak" userId="3f3c0a22-a516-4b4a-9866-e65aee927842" providerId="ADAL" clId="{CC43D4C7-E27A-4F3C-84EA-4A02320663A9}" dt="2024-10-22T11:45:56.920" v="1232" actId="478"/>
          <ac:picMkLst>
            <pc:docMk/>
            <pc:sldMk cId="2979722162" sldId="309"/>
            <ac:picMk id="7" creationId="{1B3D0E76-F138-49D6-901D-58F44A4FA4B1}"/>
          </ac:picMkLst>
        </pc:picChg>
        <pc:picChg chg="add mod">
          <ac:chgData name="Andrew Verstiak" userId="3f3c0a22-a516-4b4a-9866-e65aee927842" providerId="ADAL" clId="{CC43D4C7-E27A-4F3C-84EA-4A02320663A9}" dt="2024-10-22T11:46:07.459" v="1235" actId="1076"/>
          <ac:picMkLst>
            <pc:docMk/>
            <pc:sldMk cId="2979722162" sldId="309"/>
            <ac:picMk id="10" creationId="{14E80912-FDE6-448C-A01D-0C5F23229D38}"/>
          </ac:picMkLst>
        </pc:picChg>
        <pc:picChg chg="add mod">
          <ac:chgData name="Andrew Verstiak" userId="3f3c0a22-a516-4b4a-9866-e65aee927842" providerId="ADAL" clId="{CC43D4C7-E27A-4F3C-84EA-4A02320663A9}" dt="2024-10-22T11:46:51.877" v="1242" actId="1076"/>
          <ac:picMkLst>
            <pc:docMk/>
            <pc:sldMk cId="2979722162" sldId="309"/>
            <ac:picMk id="11" creationId="{90B57442-8B18-4427-BE9C-0C0B42FC299E}"/>
          </ac:picMkLst>
        </pc:picChg>
      </pc:sldChg>
      <pc:sldChg chg="addSp delSp modSp new mod">
        <pc:chgData name="Andrew Verstiak" userId="3f3c0a22-a516-4b4a-9866-e65aee927842" providerId="ADAL" clId="{CC43D4C7-E27A-4F3C-84EA-4A02320663A9}" dt="2024-10-22T11:54:24.455" v="1599" actId="14100"/>
        <pc:sldMkLst>
          <pc:docMk/>
          <pc:sldMk cId="2246396933" sldId="310"/>
        </pc:sldMkLst>
        <pc:spChg chg="mod">
          <ac:chgData name="Andrew Verstiak" userId="3f3c0a22-a516-4b4a-9866-e65aee927842" providerId="ADAL" clId="{CC43D4C7-E27A-4F3C-84EA-4A02320663A9}" dt="2024-10-22T11:53:37.019" v="1585" actId="20577"/>
          <ac:spMkLst>
            <pc:docMk/>
            <pc:sldMk cId="2246396933" sldId="310"/>
            <ac:spMk id="2" creationId="{C1C3CAF8-0672-4850-867C-183D1171C640}"/>
          </ac:spMkLst>
        </pc:spChg>
        <pc:spChg chg="del">
          <ac:chgData name="Andrew Verstiak" userId="3f3c0a22-a516-4b4a-9866-e65aee927842" providerId="ADAL" clId="{CC43D4C7-E27A-4F3C-84EA-4A02320663A9}" dt="2024-10-22T11:53:47.093" v="1586"/>
          <ac:spMkLst>
            <pc:docMk/>
            <pc:sldMk cId="2246396933" sldId="310"/>
            <ac:spMk id="3" creationId="{FBA58002-8DE3-41B0-87F4-72CBC39EB91D}"/>
          </ac:spMkLst>
        </pc:spChg>
        <pc:picChg chg="add mod">
          <ac:chgData name="Andrew Verstiak" userId="3f3c0a22-a516-4b4a-9866-e65aee927842" providerId="ADAL" clId="{CC43D4C7-E27A-4F3C-84EA-4A02320663A9}" dt="2024-10-22T11:54:22.706" v="1598" actId="1076"/>
          <ac:picMkLst>
            <pc:docMk/>
            <pc:sldMk cId="2246396933" sldId="310"/>
            <ac:picMk id="7" creationId="{D7DEB8B9-0A4E-47FB-B25D-E131CA2B3AE3}"/>
          </ac:picMkLst>
        </pc:picChg>
        <pc:picChg chg="add mod">
          <ac:chgData name="Andrew Verstiak" userId="3f3c0a22-a516-4b4a-9866-e65aee927842" providerId="ADAL" clId="{CC43D4C7-E27A-4F3C-84EA-4A02320663A9}" dt="2024-10-22T11:54:24.455" v="1599" actId="14100"/>
          <ac:picMkLst>
            <pc:docMk/>
            <pc:sldMk cId="2246396933" sldId="310"/>
            <ac:picMk id="8" creationId="{454C40B2-F2DC-461E-8909-89CEE39FD5BA}"/>
          </ac:picMkLst>
        </pc:picChg>
      </pc:sldChg>
      <pc:sldChg chg="addSp delSp modSp new mod">
        <pc:chgData name="Andrew Verstiak" userId="3f3c0a22-a516-4b4a-9866-e65aee927842" providerId="ADAL" clId="{CC43D4C7-E27A-4F3C-84EA-4A02320663A9}" dt="2024-10-22T11:55:16.958" v="1623" actId="1076"/>
        <pc:sldMkLst>
          <pc:docMk/>
          <pc:sldMk cId="1471337359" sldId="311"/>
        </pc:sldMkLst>
        <pc:spChg chg="mod">
          <ac:chgData name="Andrew Verstiak" userId="3f3c0a22-a516-4b4a-9866-e65aee927842" providerId="ADAL" clId="{CC43D4C7-E27A-4F3C-84EA-4A02320663A9}" dt="2024-10-22T11:54:52.857" v="1613" actId="20577"/>
          <ac:spMkLst>
            <pc:docMk/>
            <pc:sldMk cId="1471337359" sldId="311"/>
            <ac:spMk id="2" creationId="{D40B7077-82B0-4B63-AA35-F9088CA6380A}"/>
          </ac:spMkLst>
        </pc:spChg>
        <pc:spChg chg="del mod">
          <ac:chgData name="Andrew Verstiak" userId="3f3c0a22-a516-4b4a-9866-e65aee927842" providerId="ADAL" clId="{CC43D4C7-E27A-4F3C-84EA-4A02320663A9}" dt="2024-10-22T11:55:00.431" v="1615"/>
          <ac:spMkLst>
            <pc:docMk/>
            <pc:sldMk cId="1471337359" sldId="311"/>
            <ac:spMk id="3" creationId="{A1AB50EC-989E-4B16-9701-EB8237BC8BDB}"/>
          </ac:spMkLst>
        </pc:spChg>
        <pc:picChg chg="add mod">
          <ac:chgData name="Andrew Verstiak" userId="3f3c0a22-a516-4b4a-9866-e65aee927842" providerId="ADAL" clId="{CC43D4C7-E27A-4F3C-84EA-4A02320663A9}" dt="2024-10-22T11:55:16.958" v="1623" actId="1076"/>
          <ac:picMkLst>
            <pc:docMk/>
            <pc:sldMk cId="1471337359" sldId="311"/>
            <ac:picMk id="7" creationId="{D3D9B325-5C3F-4101-A54E-B7D880976D7D}"/>
          </ac:picMkLst>
        </pc:picChg>
        <pc:picChg chg="add mod">
          <ac:chgData name="Andrew Verstiak" userId="3f3c0a22-a516-4b4a-9866-e65aee927842" providerId="ADAL" clId="{CC43D4C7-E27A-4F3C-84EA-4A02320663A9}" dt="2024-10-22T11:55:13.308" v="1620" actId="14100"/>
          <ac:picMkLst>
            <pc:docMk/>
            <pc:sldMk cId="1471337359" sldId="311"/>
            <ac:picMk id="8" creationId="{D05394D1-246A-49B4-B08E-6A65F9F44B9E}"/>
          </ac:picMkLst>
        </pc:picChg>
      </pc:sldChg>
      <pc:sldChg chg="modSp new mod">
        <pc:chgData name="Andrew Verstiak" userId="3f3c0a22-a516-4b4a-9866-e65aee927842" providerId="ADAL" clId="{CC43D4C7-E27A-4F3C-84EA-4A02320663A9}" dt="2024-10-22T12:05:21.370" v="1920" actId="20577"/>
        <pc:sldMkLst>
          <pc:docMk/>
          <pc:sldMk cId="3426413094" sldId="312"/>
        </pc:sldMkLst>
        <pc:spChg chg="mod">
          <ac:chgData name="Andrew Verstiak" userId="3f3c0a22-a516-4b4a-9866-e65aee927842" providerId="ADAL" clId="{CC43D4C7-E27A-4F3C-84EA-4A02320663A9}" dt="2024-10-22T12:05:21.370" v="1920" actId="20577"/>
          <ac:spMkLst>
            <pc:docMk/>
            <pc:sldMk cId="3426413094" sldId="312"/>
            <ac:spMk id="2" creationId="{7AE542AC-6C3E-441E-9589-A11721CF32B8}"/>
          </ac:spMkLst>
        </pc:spChg>
        <pc:spChg chg="mod">
          <ac:chgData name="Andrew Verstiak" userId="3f3c0a22-a516-4b4a-9866-e65aee927842" providerId="ADAL" clId="{CC43D4C7-E27A-4F3C-84EA-4A02320663A9}" dt="2024-10-22T12:05:09.790" v="1917" actId="5793"/>
          <ac:spMkLst>
            <pc:docMk/>
            <pc:sldMk cId="3426413094" sldId="312"/>
            <ac:spMk id="3" creationId="{6E83D2C9-A680-4647-86A7-303B8F67BB04}"/>
          </ac:spMkLst>
        </pc:spChg>
      </pc:sldChg>
      <pc:sldChg chg="modSp add mod">
        <pc:chgData name="Andrew Verstiak" userId="3f3c0a22-a516-4b4a-9866-e65aee927842" providerId="ADAL" clId="{CC43D4C7-E27A-4F3C-84EA-4A02320663A9}" dt="2024-10-22T12:10:28.446" v="2077"/>
        <pc:sldMkLst>
          <pc:docMk/>
          <pc:sldMk cId="383397123" sldId="313"/>
        </pc:sldMkLst>
        <pc:spChg chg="mod">
          <ac:chgData name="Andrew Verstiak" userId="3f3c0a22-a516-4b4a-9866-e65aee927842" providerId="ADAL" clId="{CC43D4C7-E27A-4F3C-84EA-4A02320663A9}" dt="2024-10-22T12:05:29.935" v="1938" actId="20577"/>
          <ac:spMkLst>
            <pc:docMk/>
            <pc:sldMk cId="383397123" sldId="313"/>
            <ac:spMk id="2" creationId="{7AE542AC-6C3E-441E-9589-A11721CF32B8}"/>
          </ac:spMkLst>
        </pc:spChg>
        <pc:spChg chg="mod">
          <ac:chgData name="Andrew Verstiak" userId="3f3c0a22-a516-4b4a-9866-e65aee927842" providerId="ADAL" clId="{CC43D4C7-E27A-4F3C-84EA-4A02320663A9}" dt="2024-10-22T12:10:28.446" v="2077"/>
          <ac:spMkLst>
            <pc:docMk/>
            <pc:sldMk cId="383397123" sldId="313"/>
            <ac:spMk id="3" creationId="{6E83D2C9-A680-4647-86A7-303B8F67BB04}"/>
          </ac:spMkLst>
        </pc:spChg>
      </pc:sldChg>
      <pc:sldChg chg="modSp add mod">
        <pc:chgData name="Andrew Verstiak" userId="3f3c0a22-a516-4b4a-9866-e65aee927842" providerId="ADAL" clId="{CC43D4C7-E27A-4F3C-84EA-4A02320663A9}" dt="2024-10-22T12:14:46.403" v="2286" actId="20577"/>
        <pc:sldMkLst>
          <pc:docMk/>
          <pc:sldMk cId="637756776" sldId="314"/>
        </pc:sldMkLst>
        <pc:spChg chg="mod">
          <ac:chgData name="Andrew Verstiak" userId="3f3c0a22-a516-4b4a-9866-e65aee927842" providerId="ADAL" clId="{CC43D4C7-E27A-4F3C-84EA-4A02320663A9}" dt="2024-10-22T12:05:44.682" v="1957" actId="20577"/>
          <ac:spMkLst>
            <pc:docMk/>
            <pc:sldMk cId="637756776" sldId="314"/>
            <ac:spMk id="2" creationId="{7AE542AC-6C3E-441E-9589-A11721CF32B8}"/>
          </ac:spMkLst>
        </pc:spChg>
        <pc:spChg chg="mod">
          <ac:chgData name="Andrew Verstiak" userId="3f3c0a22-a516-4b4a-9866-e65aee927842" providerId="ADAL" clId="{CC43D4C7-E27A-4F3C-84EA-4A02320663A9}" dt="2024-10-22T12:14:46.403" v="2286" actId="20577"/>
          <ac:spMkLst>
            <pc:docMk/>
            <pc:sldMk cId="637756776" sldId="314"/>
            <ac:spMk id="3" creationId="{6E83D2C9-A680-4647-86A7-303B8F67BB0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22380-A7DD-4CD3-9DBC-8FAFECB7FE84}" type="datetime1">
              <a:rPr lang="en-US" smtClean="0"/>
              <a:t>10/31/2024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D80D3-F0EF-48A3-8B8F-F09536F69F0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48542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B26BE-04FD-4A9A-8A6D-ECBCD2853B97}" type="datetime1">
              <a:rPr lang="en-US" smtClean="0"/>
              <a:t>10/31/2024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9A6A4-328D-498D-A2CA-B4CFACFA0F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30154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016" y="1047403"/>
            <a:ext cx="10703424" cy="2651761"/>
          </a:xfrm>
        </p:spPr>
        <p:txBody>
          <a:bodyPr anchor="t"/>
          <a:lstStyle>
            <a:lvl1pPr>
              <a:defRPr sz="6000">
                <a:solidFill>
                  <a:srgbClr val="762424"/>
                </a:solidFill>
                <a:latin typeface="Tw Cen MT" panose="020B06020201040206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8016" y="4322619"/>
            <a:ext cx="10529435" cy="1767034"/>
          </a:xfrm>
        </p:spPr>
        <p:txBody>
          <a:bodyPr anchor="ctr"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840992" y="151920"/>
            <a:ext cx="1078029" cy="364623"/>
          </a:xfrm>
        </p:spPr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76B097B8-3743-4095-9A74-08A3AA9E776C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223CC4EB-9911-4B96-A073-B18D6C74E0D5}" type="slidenum">
              <a:rPr lang="en-US" smtClean="0"/>
              <a:pPr/>
              <a:t>‹№›</a:t>
            </a:fld>
            <a:endParaRPr lang="en-US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72980" y="140558"/>
            <a:ext cx="11646040" cy="627789"/>
            <a:chOff x="272980" y="140558"/>
            <a:chExt cx="11646040" cy="490689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1176440" y="140558"/>
              <a:ext cx="205362" cy="342484"/>
            </a:xfrm>
            <a:prstGeom prst="line">
              <a:avLst/>
            </a:prstGeom>
            <a:ln w="28575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72980" y="624505"/>
              <a:ext cx="11646040" cy="6742"/>
            </a:xfrm>
            <a:prstGeom prst="line">
              <a:avLst/>
            </a:prstGeom>
            <a:ln w="76200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F343F18-F777-49BA-B18C-C410296EC8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6830" y="57685"/>
            <a:ext cx="602522" cy="5681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F5C70BAE-4F9C-43EF-8B5A-1262BB8EF4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94942" y="71562"/>
            <a:ext cx="804637" cy="55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86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6F65-AF8F-4573-AA15-0E44D4DDE8AC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8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68D4-8358-4024-A1B3-C72D46ABDE62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7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41745"/>
            <a:ext cx="10515600" cy="924504"/>
          </a:xfrm>
        </p:spPr>
        <p:txBody>
          <a:bodyPr>
            <a:normAutofit/>
          </a:bodyPr>
          <a:lstStyle>
            <a:lvl1pPr>
              <a:defRPr sz="3500">
                <a:solidFill>
                  <a:srgbClr val="762424"/>
                </a:solidFill>
                <a:latin typeface="Tw Cen MT" panose="020B06020201040206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223CC4EB-9911-4B96-A073-B18D6C74E0D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22" name="Дата 3">
            <a:extLst>
              <a:ext uri="{FF2B5EF4-FFF2-40B4-BE49-F238E27FC236}">
                <a16:creationId xmlns:a16="http://schemas.microsoft.com/office/drawing/2014/main" xmlns="" id="{5F52173A-5E94-40B8-80C1-E8591438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40992" y="151920"/>
            <a:ext cx="1078029" cy="364623"/>
          </a:xfrm>
        </p:spPr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A4A47F2F-1B16-4B5F-AF9E-8716961C5273}" type="datetime1">
              <a:rPr lang="en-US" smtClean="0"/>
              <a:t>10/31/2024</a:t>
            </a:fld>
            <a:endParaRPr lang="en-US" dirty="0"/>
          </a:p>
        </p:txBody>
      </p:sp>
      <p:grpSp>
        <p:nvGrpSpPr>
          <p:cNvPr id="23" name="Группа 7">
            <a:extLst>
              <a:ext uri="{FF2B5EF4-FFF2-40B4-BE49-F238E27FC236}">
                <a16:creationId xmlns:a16="http://schemas.microsoft.com/office/drawing/2014/main" xmlns="" id="{1577ED33-D0AD-40C1-BD27-ECA2A1AD43B0}"/>
              </a:ext>
            </a:extLst>
          </p:cNvPr>
          <p:cNvGrpSpPr/>
          <p:nvPr userDrawn="1"/>
        </p:nvGrpSpPr>
        <p:grpSpPr>
          <a:xfrm>
            <a:off x="272980" y="140558"/>
            <a:ext cx="11646040" cy="627789"/>
            <a:chOff x="272980" y="140558"/>
            <a:chExt cx="11646040" cy="490689"/>
          </a:xfrm>
        </p:grpSpPr>
        <p:cxnSp>
          <p:nvCxnSpPr>
            <p:cNvPr id="24" name="Прямая соединительная линия 8">
              <a:extLst>
                <a:ext uri="{FF2B5EF4-FFF2-40B4-BE49-F238E27FC236}">
                  <a16:creationId xmlns:a16="http://schemas.microsoft.com/office/drawing/2014/main" xmlns="" id="{3197C6CA-11F1-4D5A-85C4-97B6CBE4FB43}"/>
                </a:ext>
              </a:extLst>
            </p:cNvPr>
            <p:cNvCxnSpPr/>
            <p:nvPr/>
          </p:nvCxnSpPr>
          <p:spPr>
            <a:xfrm flipH="1">
              <a:off x="1176440" y="140558"/>
              <a:ext cx="205362" cy="342484"/>
            </a:xfrm>
            <a:prstGeom prst="line">
              <a:avLst/>
            </a:prstGeom>
            <a:ln w="28575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11">
              <a:extLst>
                <a:ext uri="{FF2B5EF4-FFF2-40B4-BE49-F238E27FC236}">
                  <a16:creationId xmlns:a16="http://schemas.microsoft.com/office/drawing/2014/main" xmlns="" id="{43B4CCCD-011A-4DBF-9AB3-8986498888EA}"/>
                </a:ext>
              </a:extLst>
            </p:cNvPr>
            <p:cNvCxnSpPr/>
            <p:nvPr/>
          </p:nvCxnSpPr>
          <p:spPr>
            <a:xfrm>
              <a:off x="272980" y="624505"/>
              <a:ext cx="11646040" cy="6742"/>
            </a:xfrm>
            <a:prstGeom prst="line">
              <a:avLst/>
            </a:prstGeom>
            <a:ln w="76200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F052541D-DFA7-4BBD-AFBE-952E0EC14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6830" y="57685"/>
            <a:ext cx="602522" cy="56818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5AEDD753-C958-4BA0-9E2A-486919B3D8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94942" y="71562"/>
            <a:ext cx="804637" cy="55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16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6860"/>
            <a:ext cx="10515600" cy="833828"/>
          </a:xfrm>
        </p:spPr>
        <p:txBody>
          <a:bodyPr>
            <a:normAutofit/>
          </a:bodyPr>
          <a:lstStyle>
            <a:lvl1pPr>
              <a:defRPr sz="3500">
                <a:solidFill>
                  <a:srgbClr val="762424"/>
                </a:solidFill>
                <a:latin typeface="Tw Cen MT" panose="020B06020201040206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223CC4EB-9911-4B96-A073-B18D6C74E0D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1" name="Дата 3">
            <a:extLst>
              <a:ext uri="{FF2B5EF4-FFF2-40B4-BE49-F238E27FC236}">
                <a16:creationId xmlns:a16="http://schemas.microsoft.com/office/drawing/2014/main" xmlns="" id="{8E7DABC1-0963-4254-A9E5-05C40AEE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40992" y="151920"/>
            <a:ext cx="1078029" cy="364623"/>
          </a:xfrm>
        </p:spPr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97BE3EBC-4506-42C5-8600-CDDBC14C4DE6}" type="datetime1">
              <a:rPr lang="en-US" smtClean="0"/>
              <a:t>10/31/2024</a:t>
            </a:fld>
            <a:endParaRPr lang="en-US" dirty="0"/>
          </a:p>
        </p:txBody>
      </p:sp>
      <p:grpSp>
        <p:nvGrpSpPr>
          <p:cNvPr id="12" name="Группа 7">
            <a:extLst>
              <a:ext uri="{FF2B5EF4-FFF2-40B4-BE49-F238E27FC236}">
                <a16:creationId xmlns:a16="http://schemas.microsoft.com/office/drawing/2014/main" xmlns="" id="{E295CCC2-1E96-4B3D-8E15-6227D4509F7A}"/>
              </a:ext>
            </a:extLst>
          </p:cNvPr>
          <p:cNvGrpSpPr/>
          <p:nvPr userDrawn="1"/>
        </p:nvGrpSpPr>
        <p:grpSpPr>
          <a:xfrm>
            <a:off x="272980" y="140558"/>
            <a:ext cx="11646040" cy="627789"/>
            <a:chOff x="272980" y="140558"/>
            <a:chExt cx="11646040" cy="490689"/>
          </a:xfrm>
        </p:grpSpPr>
        <p:cxnSp>
          <p:nvCxnSpPr>
            <p:cNvPr id="14" name="Прямая соединительная линия 8">
              <a:extLst>
                <a:ext uri="{FF2B5EF4-FFF2-40B4-BE49-F238E27FC236}">
                  <a16:creationId xmlns:a16="http://schemas.microsoft.com/office/drawing/2014/main" xmlns="" id="{C51CE905-3950-4EA8-A978-CD5BF5D8E83E}"/>
                </a:ext>
              </a:extLst>
            </p:cNvPr>
            <p:cNvCxnSpPr/>
            <p:nvPr/>
          </p:nvCxnSpPr>
          <p:spPr>
            <a:xfrm flipH="1">
              <a:off x="1176440" y="140558"/>
              <a:ext cx="205362" cy="342484"/>
            </a:xfrm>
            <a:prstGeom prst="line">
              <a:avLst/>
            </a:prstGeom>
            <a:ln w="28575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1">
              <a:extLst>
                <a:ext uri="{FF2B5EF4-FFF2-40B4-BE49-F238E27FC236}">
                  <a16:creationId xmlns:a16="http://schemas.microsoft.com/office/drawing/2014/main" xmlns="" id="{BB8ECFFE-916C-40E4-81C5-743C53510BD6}"/>
                </a:ext>
              </a:extLst>
            </p:cNvPr>
            <p:cNvCxnSpPr/>
            <p:nvPr/>
          </p:nvCxnSpPr>
          <p:spPr>
            <a:xfrm>
              <a:off x="272980" y="624505"/>
              <a:ext cx="11646040" cy="6742"/>
            </a:xfrm>
            <a:prstGeom prst="line">
              <a:avLst/>
            </a:prstGeom>
            <a:ln w="76200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2BE53497-D50C-41C4-A85F-09A2301593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6830" y="57685"/>
            <a:ext cx="602522" cy="5681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F547B59F-58DE-43B7-8DE6-CF98F444B4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94942" y="71562"/>
            <a:ext cx="804637" cy="55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67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46088"/>
            <a:ext cx="10515600" cy="944600"/>
          </a:xfrm>
        </p:spPr>
        <p:txBody>
          <a:bodyPr>
            <a:normAutofit/>
          </a:bodyPr>
          <a:lstStyle>
            <a:lvl1pPr>
              <a:defRPr sz="3500">
                <a:solidFill>
                  <a:srgbClr val="762424"/>
                </a:solidFill>
                <a:latin typeface="Tw Cen MT" panose="020B06020201040206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223CC4EB-9911-4B96-A073-B18D6C74E0D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5" name="Дата 3">
            <a:extLst>
              <a:ext uri="{FF2B5EF4-FFF2-40B4-BE49-F238E27FC236}">
                <a16:creationId xmlns:a16="http://schemas.microsoft.com/office/drawing/2014/main" xmlns="" id="{E4C0CABD-931D-4F82-A8DB-EAF53BF37F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40992" y="151920"/>
            <a:ext cx="1078029" cy="364623"/>
          </a:xfrm>
        </p:spPr>
        <p:txBody>
          <a:bodyPr/>
          <a:lstStyle>
            <a:lvl1pPr>
              <a:defRPr>
                <a:solidFill>
                  <a:srgbClr val="762424"/>
                </a:solidFill>
              </a:defRPr>
            </a:lvl1pPr>
          </a:lstStyle>
          <a:p>
            <a:fld id="{60450F83-8704-4153-9911-CC4B48966574}" type="datetime1">
              <a:rPr lang="en-US" smtClean="0"/>
              <a:t>10/31/2024</a:t>
            </a:fld>
            <a:endParaRPr lang="en-US" dirty="0"/>
          </a:p>
        </p:txBody>
      </p:sp>
      <p:grpSp>
        <p:nvGrpSpPr>
          <p:cNvPr id="17" name="Группа 7">
            <a:extLst>
              <a:ext uri="{FF2B5EF4-FFF2-40B4-BE49-F238E27FC236}">
                <a16:creationId xmlns:a16="http://schemas.microsoft.com/office/drawing/2014/main" xmlns="" id="{E5B536D6-075F-4354-AD41-CCC3C9EB3180}"/>
              </a:ext>
            </a:extLst>
          </p:cNvPr>
          <p:cNvGrpSpPr/>
          <p:nvPr userDrawn="1"/>
        </p:nvGrpSpPr>
        <p:grpSpPr>
          <a:xfrm>
            <a:off x="272980" y="140558"/>
            <a:ext cx="11646040" cy="627789"/>
            <a:chOff x="272980" y="140558"/>
            <a:chExt cx="11646040" cy="490689"/>
          </a:xfrm>
        </p:grpSpPr>
        <p:cxnSp>
          <p:nvCxnSpPr>
            <p:cNvPr id="18" name="Прямая соединительная линия 8">
              <a:extLst>
                <a:ext uri="{FF2B5EF4-FFF2-40B4-BE49-F238E27FC236}">
                  <a16:creationId xmlns:a16="http://schemas.microsoft.com/office/drawing/2014/main" xmlns="" id="{C1D61651-85D8-4FE8-AF86-6F367041E44C}"/>
                </a:ext>
              </a:extLst>
            </p:cNvPr>
            <p:cNvCxnSpPr/>
            <p:nvPr/>
          </p:nvCxnSpPr>
          <p:spPr>
            <a:xfrm flipH="1">
              <a:off x="1176440" y="140558"/>
              <a:ext cx="205362" cy="342484"/>
            </a:xfrm>
            <a:prstGeom prst="line">
              <a:avLst/>
            </a:prstGeom>
            <a:ln w="28575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1">
              <a:extLst>
                <a:ext uri="{FF2B5EF4-FFF2-40B4-BE49-F238E27FC236}">
                  <a16:creationId xmlns:a16="http://schemas.microsoft.com/office/drawing/2014/main" xmlns="" id="{35198BAE-9377-410B-B0FD-CC877F3C42F6}"/>
                </a:ext>
              </a:extLst>
            </p:cNvPr>
            <p:cNvCxnSpPr/>
            <p:nvPr/>
          </p:nvCxnSpPr>
          <p:spPr>
            <a:xfrm>
              <a:off x="272980" y="624505"/>
              <a:ext cx="11646040" cy="6742"/>
            </a:xfrm>
            <a:prstGeom prst="line">
              <a:avLst/>
            </a:prstGeom>
            <a:ln w="76200">
              <a:solidFill>
                <a:srgbClr val="7624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CF75684-B28D-402F-B54D-A449B229FE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6830" y="57685"/>
            <a:ext cx="602522" cy="56818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DF1411F9-2DD0-4930-97AE-12B44306A5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94942" y="71562"/>
            <a:ext cx="804637" cy="55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7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3AB5-AA81-4069-AC68-84CA1DC09011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2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13844-0970-4FC9-A8CC-9ADB1EB6877B}" type="datetime1">
              <a:rPr lang="en-US" smtClean="0"/>
              <a:t>10/31/2024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1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5D2-808B-4652-8A3F-B6B6754814B0}" type="datetime1">
              <a:rPr lang="en-US" smtClean="0"/>
              <a:t>10/31/2024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3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368B-2D54-45A6-848F-5B4B015BCABD}" type="datetime1">
              <a:rPr lang="en-US" smtClean="0"/>
              <a:t>10/31/2024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4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EF3E-8CA6-465A-A50D-CB3AE6B00260}" type="datetime1">
              <a:rPr lang="en-US" smtClean="0"/>
              <a:t>10/31/2024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7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75F1E-B29D-4B56-BE86-AD8E6C8D4221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CC4EB-9911-4B96-A073-B18D6C74E0D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2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4" r:id="rId3"/>
    <p:sldLayoutId id="2147483652" r:id="rId4"/>
    <p:sldLayoutId id="2147483649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000" dirty="0"/>
              <a:t>Стан та перспективи впровадження системи електронного навчання </a:t>
            </a:r>
            <a:r>
              <a:rPr lang="en-US" sz="5000" dirty="0"/>
              <a:t>Moodle </a:t>
            </a:r>
            <a:r>
              <a:rPr lang="uk-UA" sz="5000" dirty="0"/>
              <a:t>в ЧНУ ім. Ю. Федьковича</a:t>
            </a:r>
            <a:endParaRPr lang="en-US" sz="5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336" y="4210259"/>
            <a:ext cx="10654115" cy="189949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>Андрій </a:t>
            </a:r>
            <a:r>
              <a:rPr lang="uk-UA" dirty="0" err="1">
                <a:solidFill>
                  <a:schemeClr val="bg2">
                    <a:lumMod val="50000"/>
                  </a:schemeClr>
                </a:solidFill>
              </a:rPr>
              <a:t>Верстяк</a:t>
            </a:r>
            <a:endParaRPr lang="uk-UA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762424"/>
                </a:solidFill>
              </a:rPr>
              <a:t>e-mail: a.verstyak@chnu.edu.ua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0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BE4B6F-8845-4E8A-91C8-225C3D19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Наповнення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</a:t>
            </a:r>
            <a:r>
              <a:rPr lang="ru-RU" dirty="0" err="1"/>
              <a:t>допоміжними</a:t>
            </a:r>
            <a:r>
              <a:rPr lang="ru-RU" dirty="0"/>
              <a:t> </a:t>
            </a:r>
            <a:r>
              <a:rPr lang="ru-RU" dirty="0" err="1"/>
              <a:t>навчально-методичними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очима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endParaRPr lang="uk-UA" dirty="0"/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C12365E4-6E7A-48FB-8667-AE5BC4E2D9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72962"/>
            <a:ext cx="10515600" cy="3256664"/>
          </a:xfrm>
          <a:prstGeom prst="rect">
            <a:avLst/>
          </a:prstGeom>
        </p:spPr>
      </p:pic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EAB66F7D-ED7F-4FB7-AE61-16A9D6E5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B6303F6B-6EED-41C0-B5AD-2D1CFD90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92E2C-6E63-4012-A669-3BA99F1338CE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90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877A5E-34A2-4D21-9B9E-C8282B924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Функціонал очима студентів</a:t>
            </a:r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9B4194A8-3358-4E58-89AF-E0C86F673F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0262" y="2256269"/>
            <a:ext cx="5639007" cy="17043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06B47A4-BDDE-4190-8282-8E655BA27E32}"/>
              </a:ext>
            </a:extLst>
          </p:cNvPr>
          <p:cNvSpPr txBox="1"/>
          <p:nvPr/>
        </p:nvSpPr>
        <p:spPr>
          <a:xfrm>
            <a:off x="7437145" y="1751682"/>
            <a:ext cx="39166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Виконання завдань і тестів</a:t>
            </a:r>
            <a:endParaRPr lang="uk-UA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21B5AA0-ECDC-4BA9-B179-6D4484787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231" y="2286528"/>
            <a:ext cx="5289644" cy="17043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8E0358E-E3C5-4CED-BA10-016107A3074C}"/>
              </a:ext>
            </a:extLst>
          </p:cNvPr>
          <p:cNvSpPr txBox="1"/>
          <p:nvPr/>
        </p:nvSpPr>
        <p:spPr>
          <a:xfrm>
            <a:off x="1746068" y="1886937"/>
            <a:ext cx="2574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Навігація по курсу</a:t>
            </a:r>
            <a:endParaRPr lang="uk-UA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00C2648-8A14-45A7-B230-BD4C4A41FC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444" y="4490372"/>
            <a:ext cx="5438555" cy="172985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4AEFCF-6741-458D-B338-C499C8DBA1E6}"/>
              </a:ext>
            </a:extLst>
          </p:cNvPr>
          <p:cNvSpPr txBox="1"/>
          <p:nvPr/>
        </p:nvSpPr>
        <p:spPr>
          <a:xfrm>
            <a:off x="1043635" y="4121040"/>
            <a:ext cx="4666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Комунікація</a:t>
            </a:r>
            <a:r>
              <a:rPr lang="ru-RU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викладачами</a:t>
            </a:r>
            <a:r>
              <a:rPr lang="ru-RU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через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Moodle</a:t>
            </a:r>
            <a:endParaRPr lang="uk-UA" dirty="0"/>
          </a:p>
        </p:txBody>
      </p:sp>
      <p:pic>
        <p:nvPicPr>
          <p:cNvPr id="14" name="Місце для вмісту 6">
            <a:extLst>
              <a:ext uri="{FF2B5EF4-FFF2-40B4-BE49-F238E27FC236}">
                <a16:creationId xmlns:a16="http://schemas.microsoft.com/office/drawing/2014/main" xmlns="" id="{08C4DF8A-3AC3-4236-991C-5F66580334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0110" y="4571166"/>
            <a:ext cx="5197140" cy="170439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3915281-749B-4B09-860B-C6E33049AA94}"/>
              </a:ext>
            </a:extLst>
          </p:cNvPr>
          <p:cNvSpPr txBox="1"/>
          <p:nvPr/>
        </p:nvSpPr>
        <p:spPr>
          <a:xfrm>
            <a:off x="7252849" y="4071714"/>
            <a:ext cx="4666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Легкість</a:t>
            </a:r>
            <a:r>
              <a:rPr lang="ru-RU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знаходження</a:t>
            </a:r>
            <a:r>
              <a:rPr lang="ru-RU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матеріалів</a:t>
            </a:r>
            <a:endParaRPr lang="uk-UA" dirty="0"/>
          </a:p>
        </p:txBody>
      </p:sp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8622424C-087A-4F8F-8C66-A198DFAF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28F4D876-9B56-4B2F-803B-C88FEBD8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815E-51B4-44CC-828F-E374FED6F7E8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10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0EF795-F7EC-4631-86A7-4254CE447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зустрічають</a:t>
            </a:r>
            <a:r>
              <a:rPr lang="ru-RU" dirty="0"/>
              <a:t> в </a:t>
            </a:r>
            <a:r>
              <a:rPr lang="ru-RU" dirty="0" err="1"/>
              <a:t>Moodle</a:t>
            </a:r>
            <a:endParaRPr lang="uk-UA" dirty="0"/>
          </a:p>
        </p:txBody>
      </p:sp>
      <p:pic>
        <p:nvPicPr>
          <p:cNvPr id="10" name="Місце для вмісту 9">
            <a:extLst>
              <a:ext uri="{FF2B5EF4-FFF2-40B4-BE49-F238E27FC236}">
                <a16:creationId xmlns:a16="http://schemas.microsoft.com/office/drawing/2014/main" xmlns="" id="{14E80912-FDE6-448C-A01D-0C5F23229D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289" y="1814695"/>
            <a:ext cx="3362794" cy="327705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90B57442-8B18-4427-BE9C-0C0B42FC2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387" y="5140198"/>
            <a:ext cx="2687613" cy="154999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9A3D770-33B4-4074-85A4-9C12764A91C5}"/>
              </a:ext>
            </a:extLst>
          </p:cNvPr>
          <p:cNvSpPr txBox="1"/>
          <p:nvPr/>
        </p:nvSpPr>
        <p:spPr>
          <a:xfrm>
            <a:off x="5257800" y="167980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Які додаткові ресурси або матеріали ви хотіли б бачити в курсах 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Moodle</a:t>
            </a:r>
            <a:endParaRPr lang="uk-UA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2B16923-DECA-456A-9C44-C849964A0936}"/>
              </a:ext>
            </a:extLst>
          </p:cNvPr>
          <p:cNvSpPr txBox="1"/>
          <p:nvPr/>
        </p:nvSpPr>
        <p:spPr>
          <a:xfrm>
            <a:off x="5257800" y="2420982"/>
            <a:ext cx="35360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Відеоматеріали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Мультимедіа контент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Викладачі не оновлюють курси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Більше додаткових джерел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err="1"/>
              <a:t>Форумні</a:t>
            </a:r>
            <a:r>
              <a:rPr lang="uk-UA" dirty="0"/>
              <a:t> обговорення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Додаткові матеріали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Більше інтерактивності</a:t>
            </a:r>
          </a:p>
          <a:p>
            <a:endParaRPr lang="uk-UA" dirty="0"/>
          </a:p>
        </p:txBody>
      </p:sp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827665EC-B966-45B5-BA9A-E31808408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DEBCEE17-829B-4F7B-9F33-3D21B255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E633-2AA4-452F-9974-9744B4DE19AF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22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C3CAF8-0672-4850-867C-183D1171C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Яку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викладачі</a:t>
            </a:r>
            <a:r>
              <a:rPr lang="ru-RU" dirty="0"/>
              <a:t> </a:t>
            </a:r>
            <a:r>
              <a:rPr lang="ru-RU" dirty="0" err="1"/>
              <a:t>розміщують</a:t>
            </a:r>
            <a:r>
              <a:rPr lang="ru-RU" dirty="0"/>
              <a:t> в </a:t>
            </a:r>
            <a:r>
              <a:rPr lang="ru-RU" dirty="0" err="1"/>
              <a:t>Moodle</a:t>
            </a:r>
            <a:endParaRPr lang="uk-UA" dirty="0"/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D7DEB8B9-0A4E-47FB-B25D-E131CA2B3A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766249"/>
            <a:ext cx="4114800" cy="370432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54C40B2-F2DC-461E-8909-89CEE39FD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911" y="3088601"/>
            <a:ext cx="2744612" cy="1161182"/>
          </a:xfrm>
          <a:prstGeom prst="rect">
            <a:avLst/>
          </a:prstGeom>
        </p:spPr>
      </p:pic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229D7554-8113-4FC9-A149-34BBE2E3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Місце для дати 8">
            <a:extLst>
              <a:ext uri="{FF2B5EF4-FFF2-40B4-BE49-F238E27FC236}">
                <a16:creationId xmlns:a16="http://schemas.microsoft.com/office/drawing/2014/main" xmlns="" id="{5B51F240-E752-45FB-B22E-B60C410B5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EFA6-DF51-47CB-9CE3-C6660E604552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396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0B7077-82B0-4B63-AA35-F9088CA63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Moodle</a:t>
            </a:r>
            <a:r>
              <a:rPr lang="ru-RU" dirty="0"/>
              <a:t> на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endParaRPr lang="uk-UA" dirty="0"/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D3D9B325-5C3F-4101-A54E-B7D880976D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5497" y="2091451"/>
            <a:ext cx="3253520" cy="305607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05394D1-246A-49B4-B08E-6A65F9F44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6025" y="2968423"/>
            <a:ext cx="2967712" cy="1246439"/>
          </a:xfrm>
          <a:prstGeom prst="rect">
            <a:avLst/>
          </a:prstGeom>
        </p:spPr>
      </p:pic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CCEDADB8-3AF9-4504-A93A-C25BA4091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Місце для дати 8">
            <a:extLst>
              <a:ext uri="{FF2B5EF4-FFF2-40B4-BE49-F238E27FC236}">
                <a16:creationId xmlns:a16="http://schemas.microsoft.com/office/drawing/2014/main" xmlns="" id="{F40B0605-9350-4729-B5F9-D26A852E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C89C-9DC1-4927-AC48-2FABB3499FB3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37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E542AC-6C3E-441E-9589-A11721CF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Удосконалення очима студентів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6E83D2C9-A680-4647-86A7-303B8F67B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Розмір файлів для вкладення</a:t>
            </a:r>
          </a:p>
          <a:p>
            <a:r>
              <a:rPr lang="uk-UA" dirty="0"/>
              <a:t>Інтерфейс</a:t>
            </a:r>
          </a:p>
          <a:p>
            <a:r>
              <a:rPr lang="uk-UA" dirty="0"/>
              <a:t>Синхронізація з календарем</a:t>
            </a:r>
          </a:p>
          <a:p>
            <a:r>
              <a:rPr lang="uk-UA" dirty="0"/>
              <a:t>Швидкодія</a:t>
            </a:r>
          </a:p>
          <a:p>
            <a:r>
              <a:rPr lang="uk-UA" dirty="0"/>
              <a:t>Інтерактивні та мультимедіа матеріали</a:t>
            </a:r>
          </a:p>
          <a:p>
            <a:r>
              <a:rPr lang="uk-UA" dirty="0" err="1"/>
              <a:t>Гейміфікація</a:t>
            </a:r>
            <a:endParaRPr lang="uk-UA" dirty="0"/>
          </a:p>
          <a:p>
            <a:r>
              <a:rPr lang="uk-UA" dirty="0"/>
              <a:t>Чіткіша структура</a:t>
            </a:r>
          </a:p>
          <a:p>
            <a:r>
              <a:rPr lang="uk-UA" dirty="0"/>
              <a:t>Збільшити час «сесії»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DD180FDB-FA25-4B7B-9894-F39CABE3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A6245377-927E-4BAF-ACD9-437FD619D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3100-F6F3-4CB9-8EF6-838911530D73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13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E542AC-6C3E-441E-9589-A11721CF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Удосконалення очима викладачів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6E83D2C9-A680-4647-86A7-303B8F67B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Розмір файлів для вкладення</a:t>
            </a:r>
          </a:p>
          <a:p>
            <a:r>
              <a:rPr lang="uk-UA" dirty="0"/>
              <a:t>Дисципліна на декількох осіб</a:t>
            </a:r>
          </a:p>
          <a:p>
            <a:r>
              <a:rPr lang="uk-UA" dirty="0"/>
              <a:t>Можливість створення курсів</a:t>
            </a:r>
          </a:p>
          <a:p>
            <a:r>
              <a:rPr lang="ru-RU" dirty="0"/>
              <a:t>Перегляд </a:t>
            </a:r>
            <a:r>
              <a:rPr lang="ru-RU" dirty="0" err="1"/>
              <a:t>робіт</a:t>
            </a:r>
            <a:r>
              <a:rPr lang="ru-RU" dirty="0"/>
              <a:t> при </a:t>
            </a:r>
            <a:r>
              <a:rPr lang="ru-RU" dirty="0" err="1"/>
              <a:t>оцінюванні</a:t>
            </a:r>
            <a:r>
              <a:rPr lang="ru-RU" dirty="0"/>
              <a:t> (в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завантажувати</a:t>
            </a:r>
            <a:r>
              <a:rPr lang="ru-RU" dirty="0"/>
              <a:t>)</a:t>
            </a:r>
          </a:p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зручний</a:t>
            </a:r>
            <a:r>
              <a:rPr lang="ru-RU" dirty="0"/>
              <a:t> журнал </a:t>
            </a:r>
            <a:r>
              <a:rPr lang="ru-RU" dirty="0" err="1"/>
              <a:t>оцінок</a:t>
            </a:r>
            <a:r>
              <a:rPr lang="ru-RU" dirty="0"/>
              <a:t>/</a:t>
            </a:r>
            <a:r>
              <a:rPr lang="ru-RU" dirty="0" err="1"/>
              <a:t>відвідування</a:t>
            </a:r>
            <a:r>
              <a:rPr lang="ru-RU" dirty="0"/>
              <a:t> </a:t>
            </a:r>
          </a:p>
          <a:p>
            <a:r>
              <a:rPr lang="ru-RU" dirty="0" err="1"/>
              <a:t>Функції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штучного </a:t>
            </a:r>
            <a:r>
              <a:rPr lang="ru-RU" dirty="0" err="1"/>
              <a:t>інтелекту</a:t>
            </a:r>
            <a:endParaRPr lang="ru-RU" dirty="0"/>
          </a:p>
          <a:p>
            <a:r>
              <a:rPr lang="ru-RU" dirty="0" err="1"/>
              <a:t>Мобільний</a:t>
            </a:r>
            <a:r>
              <a:rPr lang="ru-RU" dirty="0"/>
              <a:t> </a:t>
            </a:r>
            <a:r>
              <a:rPr lang="ru-RU" dirty="0" err="1"/>
              <a:t>додаток</a:t>
            </a:r>
            <a:endParaRPr lang="ru-RU" dirty="0"/>
          </a:p>
          <a:p>
            <a:r>
              <a:rPr lang="uk-UA" dirty="0"/>
              <a:t>Внесення тестів</a:t>
            </a:r>
            <a:endParaRPr lang="en-US" dirty="0"/>
          </a:p>
          <a:p>
            <a:r>
              <a:rPr lang="uk-UA" dirty="0"/>
              <a:t>«</a:t>
            </a:r>
            <a:r>
              <a:rPr lang="en-US"/>
              <a:t>Wiki</a:t>
            </a:r>
            <a:r>
              <a:rPr lang="uk-UA"/>
              <a:t>»</a:t>
            </a:r>
            <a:endParaRPr lang="uk-UA" dirty="0"/>
          </a:p>
          <a:p>
            <a:pPr marL="0" indent="0" algn="ctr">
              <a:buNone/>
            </a:pPr>
            <a:r>
              <a:rPr lang="en-US" b="1" dirty="0">
                <a:solidFill>
                  <a:srgbClr val="762424"/>
                </a:solidFill>
              </a:rPr>
              <a:t>help@chnu.edu.ua</a:t>
            </a:r>
            <a:endParaRPr lang="uk-UA" b="1" dirty="0">
              <a:solidFill>
                <a:srgbClr val="762424"/>
              </a:solidFill>
            </a:endParaRPr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AAAE5999-D989-4F13-854E-C4B5FCD8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3C8BDF29-7BB3-47D6-87DF-6FA54848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DA18-D836-4F0F-A6E3-C8A8A83270C5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7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E542AC-6C3E-441E-9589-A11721CF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Проєкт</a:t>
            </a:r>
            <a:r>
              <a:rPr lang="uk-UA" dirty="0"/>
              <a:t> рішення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6E83D2C9-A680-4647-86A7-303B8F67B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Moodle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взяти</a:t>
            </a:r>
            <a:r>
              <a:rPr lang="ru-RU" dirty="0"/>
              <a:t> до </a:t>
            </a:r>
            <a:r>
              <a:rPr lang="ru-RU" dirty="0" err="1"/>
              <a:t>відома</a:t>
            </a:r>
            <a:endParaRPr lang="en-US" dirty="0"/>
          </a:p>
          <a:p>
            <a:r>
              <a:rPr lang="ru-RU" dirty="0"/>
              <a:t> На факультетах/у </a:t>
            </a:r>
            <a:r>
              <a:rPr lang="ru-RU" dirty="0" err="1"/>
              <a:t>навчально-наукових</a:t>
            </a:r>
            <a:r>
              <a:rPr lang="ru-RU" dirty="0"/>
              <a:t> </a:t>
            </a:r>
            <a:r>
              <a:rPr lang="ru-RU" dirty="0" err="1"/>
              <a:t>інститутах</a:t>
            </a:r>
            <a:r>
              <a:rPr lang="ru-RU" dirty="0"/>
              <a:t> </a:t>
            </a:r>
            <a:r>
              <a:rPr lang="ru-RU" dirty="0" err="1"/>
              <a:t>обговорити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методичного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на 2024-2025 </a:t>
            </a:r>
            <a:r>
              <a:rPr lang="ru-RU" dirty="0" err="1"/>
              <a:t>н.р</a:t>
            </a:r>
            <a:r>
              <a:rPr lang="ru-RU" dirty="0"/>
              <a:t>. та </a:t>
            </a:r>
            <a:r>
              <a:rPr lang="ru-RU" dirty="0" err="1"/>
              <a:t>зобов’язати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викладачів</a:t>
            </a:r>
            <a:r>
              <a:rPr lang="ru-RU" dirty="0"/>
              <a:t> </a:t>
            </a:r>
            <a:r>
              <a:rPr lang="ru-RU" dirty="0" err="1"/>
              <a:t>розмістити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на </a:t>
            </a:r>
            <a:r>
              <a:rPr lang="ru-RU" dirty="0" err="1"/>
              <a:t>платформі</a:t>
            </a:r>
            <a:r>
              <a:rPr lang="ru-RU" dirty="0"/>
              <a:t> </a:t>
            </a:r>
            <a:r>
              <a:rPr lang="ru-RU" dirty="0" err="1"/>
              <a:t>Moodle</a:t>
            </a:r>
            <a:endParaRPr lang="ru-RU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uk-UA" sz="2000" b="1" i="1" dirty="0"/>
              <a:t>Відповідальні:  заступники деканів факультетів / директорів навчально-наукових інститутів з навчально-методичної роботи, гаранти ОП, завідувачі випускових кафедр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xmlns="" id="{112D386E-D126-4198-B69B-94F4B9E96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Місце для дати 8">
            <a:extLst>
              <a:ext uri="{FF2B5EF4-FFF2-40B4-BE49-F238E27FC236}">
                <a16:creationId xmlns:a16="http://schemas.microsoft.com/office/drawing/2014/main" xmlns="" id="{78177955-CA60-410F-BA4A-7A4D5F3CA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7E81-8C7B-4678-B2E3-ABDB41674ECC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56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1442" y="1794827"/>
            <a:ext cx="7427487" cy="2109264"/>
          </a:xfrm>
        </p:spPr>
        <p:txBody>
          <a:bodyPr>
            <a:normAutofit fontScale="90000"/>
          </a:bodyPr>
          <a:lstStyle/>
          <a:p>
            <a:r>
              <a:rPr lang="uk-UA" dirty="0"/>
              <a:t>Дякую за увагу!</a:t>
            </a:r>
            <a:r>
              <a:rPr lang="en-US"/>
              <a:t/>
            </a:r>
            <a:br>
              <a:rPr lang="en-US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a.verstyak@chnu.edu.ua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8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A1EE5C-572B-4F8C-BE6B-5DDDDE5E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58" y="1251419"/>
            <a:ext cx="11604228" cy="924504"/>
          </a:xfrm>
        </p:spPr>
        <p:txBody>
          <a:bodyPr>
            <a:normAutofit fontScale="90000"/>
          </a:bodyPr>
          <a:lstStyle/>
          <a:p>
            <a:r>
              <a:rPr lang="uk-UA"/>
              <a:t>Опитування</a:t>
            </a:r>
            <a:r>
              <a:rPr lang="uk-UA" dirty="0"/>
              <a:t>:</a:t>
            </a:r>
            <a:r>
              <a:rPr lang="uk-UA"/>
              <a:t> </a:t>
            </a:r>
            <a:r>
              <a:rPr lang="uk-UA" dirty="0"/>
              <a:t>14-20 жовтня 2024. </a:t>
            </a:r>
            <a:br>
              <a:rPr lang="uk-UA" dirty="0"/>
            </a:br>
            <a:r>
              <a:rPr lang="ru-RU" dirty="0" err="1"/>
              <a:t>Студенти</a:t>
            </a:r>
            <a:r>
              <a:rPr lang="ru-RU" dirty="0"/>
              <a:t>: 1228 (</a:t>
            </a:r>
            <a:r>
              <a:rPr lang="ru-RU" dirty="0" err="1"/>
              <a:t>активних</a:t>
            </a:r>
            <a:r>
              <a:rPr lang="ru-RU" dirty="0"/>
              <a:t> 12700) </a:t>
            </a:r>
            <a:r>
              <a:rPr lang="ru-RU" dirty="0" err="1"/>
              <a:t>відповідей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Викладачі</a:t>
            </a:r>
            <a:r>
              <a:rPr lang="ru-RU" dirty="0"/>
              <a:t>: 340 (</a:t>
            </a:r>
            <a:r>
              <a:rPr lang="ru-RU" dirty="0" err="1"/>
              <a:t>активних</a:t>
            </a:r>
            <a:r>
              <a:rPr lang="ru-RU" dirty="0"/>
              <a:t> 750) </a:t>
            </a:r>
            <a:r>
              <a:rPr lang="ru-RU" dirty="0" err="1"/>
              <a:t>відповідей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F66EDB6E-BC87-4225-8A76-EDAD56DB4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1280"/>
            <a:ext cx="10515600" cy="329666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Студенти		                              Викладачі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B6508C94-892F-4A89-9C80-C0A0D2455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271" y="3015954"/>
            <a:ext cx="5502143" cy="340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xmlns="" id="{93FE24E4-4A55-4F5C-86FC-6DDA0D6A1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86" y="3015954"/>
            <a:ext cx="5647385" cy="348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5FBB556B-2C8B-446B-A895-650C3245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599A8E75-57A4-4666-8D4E-4B6623A07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00D8-1519-4004-BBD3-6A0D642A0B29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51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C59677-012B-4F1B-A915-7970243FB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Інтенсивність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Moodle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53E8A7B5-8291-467D-A8B8-0F1E2D16A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2363" y="1858193"/>
            <a:ext cx="5181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Студенти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C04AB3BB-399C-49BB-8F75-4462128CF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4336" y="1858193"/>
            <a:ext cx="5181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Викладачі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B6DE0B1-ED42-4473-A622-1A29689E7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736" y="2285694"/>
            <a:ext cx="3943900" cy="357237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7710738-AAD4-4971-AF8B-53485CBD4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7452" y="2351019"/>
            <a:ext cx="3658111" cy="349616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4E457CC-D68C-4BF4-B4E5-FA55C8DCC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939" y="3429000"/>
            <a:ext cx="2626123" cy="1373177"/>
          </a:xfrm>
          <a:prstGeom prst="rect">
            <a:avLst/>
          </a:prstGeom>
        </p:spPr>
      </p:pic>
      <p:sp>
        <p:nvSpPr>
          <p:cNvPr id="11" name="Місце для номера слайда 10">
            <a:extLst>
              <a:ext uri="{FF2B5EF4-FFF2-40B4-BE49-F238E27FC236}">
                <a16:creationId xmlns:a16="http://schemas.microsoft.com/office/drawing/2014/main" xmlns="" id="{F2D685C7-A82D-4F7B-A583-1EDB2E5C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Місце для дати 11">
            <a:extLst>
              <a:ext uri="{FF2B5EF4-FFF2-40B4-BE49-F238E27FC236}">
                <a16:creationId xmlns:a16="http://schemas.microsoft.com/office/drawing/2014/main" xmlns="" id="{8557110D-997A-4FF0-BFB7-4576B35E9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241-23E4-4BFB-B063-4992F813EDCA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66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C59677-012B-4F1B-A915-7970243FB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Зручність</a:t>
            </a:r>
            <a:r>
              <a:rPr lang="ru-RU" dirty="0"/>
              <a:t> </a:t>
            </a:r>
            <a:r>
              <a:rPr lang="ru-RU" dirty="0" err="1"/>
              <a:t>інтерфейсу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53E8A7B5-8291-467D-A8B8-0F1E2D16A7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Студенти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C04AB3BB-399C-49BB-8F75-4462128CFC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Викладачі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916464B-2F84-4E14-B0C6-EE856BD9C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7" y="2497762"/>
            <a:ext cx="5850739" cy="1877369"/>
          </a:xfrm>
          <a:prstGeom prst="rect">
            <a:avLst/>
          </a:prstGeom>
        </p:spPr>
      </p:pic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xmlns="" id="{05599597-0F43-456E-8246-4206344D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BD95F39-64CC-4A91-A925-4569C8AEF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2499186"/>
            <a:ext cx="6030931" cy="1875945"/>
          </a:xfrm>
          <a:prstGeom prst="rect">
            <a:avLst/>
          </a:prstGeom>
        </p:spPr>
      </p:pic>
      <p:sp>
        <p:nvSpPr>
          <p:cNvPr id="10" name="Місце для дати 9">
            <a:extLst>
              <a:ext uri="{FF2B5EF4-FFF2-40B4-BE49-F238E27FC236}">
                <a16:creationId xmlns:a16="http://schemas.microsoft.com/office/drawing/2014/main" xmlns="" id="{2C3F7D76-E5C8-4387-A9B0-9F3F5211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0C7F-6DA7-4C07-B75C-62DECBAACCB8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95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87CDB-9C46-4FDE-98A1-D7D767B85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16" y="1021296"/>
            <a:ext cx="11860567" cy="944600"/>
          </a:xfrm>
        </p:spPr>
        <p:txBody>
          <a:bodyPr>
            <a:normAutofit fontScale="90000"/>
          </a:bodyPr>
          <a:lstStyle/>
          <a:p>
            <a:r>
              <a:rPr lang="ru-RU" dirty="0"/>
              <a:t>Чи </a:t>
            </a:r>
            <a:r>
              <a:rPr lang="ru-RU" dirty="0" err="1"/>
              <a:t>виникали</a:t>
            </a:r>
            <a:r>
              <a:rPr lang="ru-RU" dirty="0"/>
              <a:t>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Moodle</a:t>
            </a:r>
            <a:r>
              <a:rPr lang="ru-RU" dirty="0"/>
              <a:t>?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08C48FD-4D52-463A-8BE8-58A4ED6628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Студенти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2ADEFCCB-E542-4C9D-B59E-F4D608064A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Викладачі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8BCF778-0331-4DF4-A705-142DCFEA6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0443" y="2380506"/>
            <a:ext cx="3715268" cy="338184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4B5FC84-17AA-4801-9237-6193D26C4C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289" y="2447190"/>
            <a:ext cx="3515216" cy="324847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932BBBB-40CC-4049-A689-961C7B24A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9594" y="3677334"/>
            <a:ext cx="899461" cy="646092"/>
          </a:xfrm>
          <a:prstGeom prst="rect">
            <a:avLst/>
          </a:prstGeom>
        </p:spPr>
      </p:pic>
      <p:sp>
        <p:nvSpPr>
          <p:cNvPr id="11" name="Місце для номера слайда 10">
            <a:extLst>
              <a:ext uri="{FF2B5EF4-FFF2-40B4-BE49-F238E27FC236}">
                <a16:creationId xmlns:a16="http://schemas.microsoft.com/office/drawing/2014/main" xmlns="" id="{46BE1B78-1CE9-4ABB-A65D-09F276BC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Місце для дати 11">
            <a:extLst>
              <a:ext uri="{FF2B5EF4-FFF2-40B4-BE49-F238E27FC236}">
                <a16:creationId xmlns:a16="http://schemas.microsoft.com/office/drawing/2014/main" xmlns="" id="{F0EEC711-2396-412B-8DCD-BDEDD85E5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C3BD-7080-43B4-A3A4-65F20B4A1B93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38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0B1AF6-1DA0-4FFD-BD4C-AD123B84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Типові проблеми: студенти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7EC8D81-1EF6-48D7-8EB1-84D0E50A9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«Вибиває» з тестів</a:t>
            </a:r>
          </a:p>
          <a:p>
            <a:r>
              <a:rPr lang="uk-UA" dirty="0"/>
              <a:t>Проблема швидкодії</a:t>
            </a:r>
          </a:p>
          <a:p>
            <a:r>
              <a:rPr lang="uk-UA" dirty="0"/>
              <a:t>Малий розмір на вкладення файлу</a:t>
            </a:r>
            <a:endParaRPr lang="en-US" dirty="0"/>
          </a:p>
          <a:p>
            <a:r>
              <a:rPr lang="uk-UA" dirty="0"/>
              <a:t>Час «сесії»</a:t>
            </a:r>
          </a:p>
          <a:p>
            <a:r>
              <a:rPr lang="uk-UA" dirty="0"/>
              <a:t>Проблеми з мобільним додатком (відображення певних матеріалів)</a:t>
            </a:r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F0166A9F-32A0-4501-87B2-46AA3DD7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D5AA15B4-4BA6-4B54-8E08-6776F550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741E-EA22-40E5-9510-F0270F19ADC2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3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0B1AF6-1DA0-4FFD-BD4C-AD123B84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Типові проблеми: викладачі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7EC8D81-1EF6-48D7-8EB1-84D0E50A9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«Зависання» тестів</a:t>
            </a:r>
          </a:p>
          <a:p>
            <a:r>
              <a:rPr lang="uk-UA" dirty="0"/>
              <a:t>Самостійне створення курсу</a:t>
            </a:r>
          </a:p>
          <a:p>
            <a:r>
              <a:rPr lang="uk-UA" dirty="0"/>
              <a:t>Проблема швидкодії</a:t>
            </a:r>
          </a:p>
          <a:p>
            <a:r>
              <a:rPr lang="uk-UA" dirty="0"/>
              <a:t>Малий розмір на вкладення файлу</a:t>
            </a:r>
            <a:endParaRPr lang="en-US" dirty="0"/>
          </a:p>
          <a:p>
            <a:r>
              <a:rPr lang="uk-UA" dirty="0"/>
              <a:t>Час «сесії»</a:t>
            </a:r>
            <a:endParaRPr lang="en-US" dirty="0"/>
          </a:p>
          <a:p>
            <a:r>
              <a:rPr lang="ru-RU" dirty="0" err="1"/>
              <a:t>Формалізація</a:t>
            </a:r>
            <a:r>
              <a:rPr lang="ru-RU" dirty="0"/>
              <a:t> </a:t>
            </a:r>
            <a:r>
              <a:rPr lang="ru-RU" dirty="0" err="1"/>
              <a:t>наповнення</a:t>
            </a:r>
            <a:r>
              <a:rPr lang="ru-RU" dirty="0"/>
              <a:t> курсу (</a:t>
            </a:r>
            <a:r>
              <a:rPr lang="ru-RU" dirty="0" err="1"/>
              <a:t>Положення</a:t>
            </a:r>
            <a:r>
              <a:rPr lang="ru-RU" dirty="0"/>
              <a:t> про систему </a:t>
            </a:r>
            <a:r>
              <a:rPr lang="ru-RU" dirty="0" err="1"/>
              <a:t>Moodle</a:t>
            </a:r>
            <a:r>
              <a:rPr lang="ru-RU" dirty="0"/>
              <a:t> аж </a:t>
            </a:r>
            <a:r>
              <a:rPr lang="ru-RU" dirty="0" err="1"/>
              <a:t>надто</a:t>
            </a:r>
            <a:r>
              <a:rPr lang="ru-RU" dirty="0"/>
              <a:t> детально </a:t>
            </a:r>
            <a:r>
              <a:rPr lang="ru-RU" dirty="0" err="1"/>
              <a:t>прописує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) </a:t>
            </a:r>
            <a:endParaRPr lang="uk-UA" dirty="0"/>
          </a:p>
          <a:p>
            <a:r>
              <a:rPr lang="uk-UA" dirty="0"/>
              <a:t>Проблеми з мобільним додатком (відображення певних матеріалів)</a:t>
            </a:r>
          </a:p>
          <a:p>
            <a:r>
              <a:rPr lang="uk-UA" dirty="0"/>
              <a:t>Інтерфейс, зручність користування, гнучкість</a:t>
            </a:r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D8BCDA07-F0A1-4EF0-A5C5-6ABEBE809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343CEB87-2347-4E9E-99D5-68095FD1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AD46-47E3-41F1-996C-BBCD515F953F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75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64B2C0-A60A-4E24-90D1-1EC449E0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Доступність курсів для студентів</a:t>
            </a:r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F72D4939-EF5E-429B-8A4C-28B98788FB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4706" y="2043633"/>
            <a:ext cx="6182588" cy="3915321"/>
          </a:xfrm>
          <a:prstGeom prst="rect">
            <a:avLst/>
          </a:prstGeom>
        </p:spPr>
      </p:pic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xmlns="" id="{1A6E347B-979A-4D02-98B1-64524C21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Місце для дати 7">
            <a:extLst>
              <a:ext uri="{FF2B5EF4-FFF2-40B4-BE49-F238E27FC236}">
                <a16:creationId xmlns:a16="http://schemas.microsoft.com/office/drawing/2014/main" xmlns="" id="{57AA25F6-2D5F-43C5-B392-F56AF860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D9B6-61E7-4BA6-BAA1-307049FF79C7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50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87CDB-9C46-4FDE-98A1-D7D767B85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16" y="1021296"/>
            <a:ext cx="11860567" cy="944600"/>
          </a:xfrm>
        </p:spPr>
        <p:txBody>
          <a:bodyPr>
            <a:normAutofit fontScale="90000"/>
          </a:bodyPr>
          <a:lstStyle/>
          <a:p>
            <a:r>
              <a:rPr lang="ru-RU" dirty="0"/>
              <a:t>Чи </a:t>
            </a:r>
            <a:r>
              <a:rPr lang="ru-RU" dirty="0" err="1"/>
              <a:t>здійснювався</a:t>
            </a:r>
            <a:r>
              <a:rPr lang="ru-RU" dirty="0"/>
              <a:t> </a:t>
            </a:r>
            <a:r>
              <a:rPr lang="ru-RU" dirty="0" err="1"/>
              <a:t>проміжний</a:t>
            </a:r>
            <a:r>
              <a:rPr lang="ru-RU" dirty="0"/>
              <a:t>/</a:t>
            </a:r>
            <a:r>
              <a:rPr lang="ru-RU" dirty="0" err="1"/>
              <a:t>підсумковий</a:t>
            </a:r>
            <a:r>
              <a:rPr lang="ru-RU" dirty="0"/>
              <a:t> контроль в </a:t>
            </a:r>
            <a:r>
              <a:rPr lang="ru-RU" dirty="0" err="1"/>
              <a:t>Moodle</a:t>
            </a:r>
            <a:r>
              <a:rPr lang="ru-RU" dirty="0"/>
              <a:t>?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08C48FD-4D52-463A-8BE8-58A4ED6628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Студенти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2ADEFCCB-E542-4C9D-B59E-F4D608064A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Викладачі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932BBBB-40CC-4049-A689-961C7B24A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9594" y="3677334"/>
            <a:ext cx="899461" cy="64609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1AB92BE-8EA8-43B6-8D5D-A02784C42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286" y="2404537"/>
            <a:ext cx="4315427" cy="377242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064E3E6-BED8-441C-A27C-E7B81B1823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5366" y="2584871"/>
            <a:ext cx="3715268" cy="3477110"/>
          </a:xfrm>
          <a:prstGeom prst="rect">
            <a:avLst/>
          </a:prstGeom>
        </p:spPr>
      </p:pic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xmlns="" id="{4C74B37B-93EA-4604-B18F-3A6959DE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C4EB-9911-4B96-A073-B18D6C74E0D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Місце для дати 8">
            <a:extLst>
              <a:ext uri="{FF2B5EF4-FFF2-40B4-BE49-F238E27FC236}">
                <a16:creationId xmlns:a16="http://schemas.microsoft.com/office/drawing/2014/main" xmlns="" id="{F245CE5A-29BB-402A-A5AF-56B618DD4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756D-1796-44E7-A333-CA3AB7177088}" type="datetime1">
              <a:rPr lang="en-US" smtClean="0"/>
              <a:t>10/31/2024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200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2160</TotalTime>
  <Words>388</Words>
  <Application>Microsoft Office PowerPoint</Application>
  <PresentationFormat>Широкий екран</PresentationFormat>
  <Paragraphs>110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Roboto</vt:lpstr>
      <vt:lpstr>Tw Cen MT</vt:lpstr>
      <vt:lpstr>Тема Office</vt:lpstr>
      <vt:lpstr>Стан та перспективи впровадження системи електронного навчання Moodle в ЧНУ ім. Ю. Федьковича</vt:lpstr>
      <vt:lpstr>Опитування: 14-20 жовтня 2024.  Студенти: 1228 (активних 12700) відповідей  Викладачі: 340 (активних 750) відповідей </vt:lpstr>
      <vt:lpstr>Інтенсивність використання Moodle</vt:lpstr>
      <vt:lpstr>Зручність інтерфейсу</vt:lpstr>
      <vt:lpstr>Чи виникали технічні проблеми під час користування Moodle? </vt:lpstr>
      <vt:lpstr>Типові проблеми: студенти</vt:lpstr>
      <vt:lpstr>Типові проблеми: викладачі</vt:lpstr>
      <vt:lpstr>Доступність курсів для студентів</vt:lpstr>
      <vt:lpstr>Чи здійснювався проміжний/підсумковий контроль в Moodle?</vt:lpstr>
      <vt:lpstr>Наповнення курсів допоміжними навчально-методичними матеріалами очима студентів</vt:lpstr>
      <vt:lpstr>Функціонал очима студентів</vt:lpstr>
      <vt:lpstr>Які види навчальних матеріалів студенти найчастіше зустрічають в Moodle</vt:lpstr>
      <vt:lpstr>Яку частину матеріалів викладачі розміщують в Moodle</vt:lpstr>
      <vt:lpstr>Вплив Moodle на ефективність навчального процесу</vt:lpstr>
      <vt:lpstr>Удосконалення очима студентів</vt:lpstr>
      <vt:lpstr>Удосконалення очима викладачів</vt:lpstr>
      <vt:lpstr>Проєкт рішення </vt:lpstr>
      <vt:lpstr>Дякую за увагу!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Оператор</dc:creator>
  <cp:lastModifiedBy>Admin</cp:lastModifiedBy>
  <cp:revision>368</cp:revision>
  <dcterms:created xsi:type="dcterms:W3CDTF">2017-11-15T07:51:00Z</dcterms:created>
  <dcterms:modified xsi:type="dcterms:W3CDTF">2024-10-31T07:24:28Z</dcterms:modified>
</cp:coreProperties>
</file>